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70d731d60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c682813fc141ee"/>
  </p:sldMasterIdLst>
  <p:sldIdLst>
    <p:sldId xmlns:r="http://schemas.openxmlformats.org/officeDocument/2006/relationships" id="256" r:id="Rae1314ce14f24e2d"/>
    <p:sldId xmlns:r="http://schemas.openxmlformats.org/officeDocument/2006/relationships" id="257" r:id="R673a06a91b8a400b"/>
    <p:sldId xmlns:r="http://schemas.openxmlformats.org/officeDocument/2006/relationships" id="258" r:id="Rb01a7e5659f14c8c"/>
    <p:sldId xmlns:r="http://schemas.openxmlformats.org/officeDocument/2006/relationships" id="259" r:id="R233e740a1c874dcf"/>
    <p:sldId xmlns:r="http://schemas.openxmlformats.org/officeDocument/2006/relationships" id="260" r:id="R8f4e499b3e834220"/>
    <p:sldId xmlns:r="http://schemas.openxmlformats.org/officeDocument/2006/relationships" id="261" r:id="R61c6059fc32e4884"/>
    <p:sldId xmlns:r="http://schemas.openxmlformats.org/officeDocument/2006/relationships" id="262" r:id="R31d95c2298c642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682813fc141ee" /><Relationship Type="http://schemas.openxmlformats.org/officeDocument/2006/relationships/slide" Target="/ppt/slides/slide1.xml" Id="Rae1314ce14f24e2d" /><Relationship Type="http://schemas.openxmlformats.org/officeDocument/2006/relationships/slide" Target="/ppt/slides/slide2.xml" Id="R673a06a91b8a400b" /><Relationship Type="http://schemas.openxmlformats.org/officeDocument/2006/relationships/slide" Target="/ppt/slides/slide3.xml" Id="Rb01a7e5659f14c8c" /><Relationship Type="http://schemas.openxmlformats.org/officeDocument/2006/relationships/slide" Target="/ppt/slides/slide4.xml" Id="R233e740a1c874dcf" /><Relationship Type="http://schemas.openxmlformats.org/officeDocument/2006/relationships/slide" Target="/ppt/slides/slide5.xml" Id="R8f4e499b3e834220" /><Relationship Type="http://schemas.openxmlformats.org/officeDocument/2006/relationships/slide" Target="/ppt/slides/slide6.xml" Id="R61c6059fc32e4884" /><Relationship Type="http://schemas.openxmlformats.org/officeDocument/2006/relationships/slide" Target="/ppt/slides/slide7.xml" Id="R31d95c2298c642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0d9019eef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2a8681b414689" /><Relationship Type="http://schemas.openxmlformats.org/officeDocument/2006/relationships/theme" Target="/ppt/slideMasters/theme/theme1.xml" Id="Rff40333f15e54d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2a8681b4146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102c3027e4a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ea12d273c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1dbaa56754d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c71b2ae334b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8a33b5c7a4a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5bebfc8f743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386c378d6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2 307 648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SKIFTESVIK ELI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eli@nordnesregnskap.no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