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6f3a5ca7a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736febaf8468e"/>
  </p:sldMasterIdLst>
  <p:sldIdLst>
    <p:sldId xmlns:r="http://schemas.openxmlformats.org/officeDocument/2006/relationships" id="256" r:id="Re0f7ae0541554719"/>
    <p:sldId xmlns:r="http://schemas.openxmlformats.org/officeDocument/2006/relationships" id="257" r:id="R5e9ae9d3927e4d7a"/>
    <p:sldId xmlns:r="http://schemas.openxmlformats.org/officeDocument/2006/relationships" id="258" r:id="R564fe9970cd04696"/>
    <p:sldId xmlns:r="http://schemas.openxmlformats.org/officeDocument/2006/relationships" id="259" r:id="Rf9ecf43de4244e79"/>
    <p:sldId xmlns:r="http://schemas.openxmlformats.org/officeDocument/2006/relationships" id="260" r:id="R4f6a0bba92544fae"/>
    <p:sldId xmlns:r="http://schemas.openxmlformats.org/officeDocument/2006/relationships" id="261" r:id="Rf68b6bb46b174908"/>
    <p:sldId xmlns:r="http://schemas.openxmlformats.org/officeDocument/2006/relationships" id="262" r:id="R9baa47633531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736febaf8468e" /><Relationship Type="http://schemas.openxmlformats.org/officeDocument/2006/relationships/slide" Target="/ppt/slides/slide1.xml" Id="Re0f7ae0541554719" /><Relationship Type="http://schemas.openxmlformats.org/officeDocument/2006/relationships/slide" Target="/ppt/slides/slide2.xml" Id="R5e9ae9d3927e4d7a" /><Relationship Type="http://schemas.openxmlformats.org/officeDocument/2006/relationships/slide" Target="/ppt/slides/slide3.xml" Id="R564fe9970cd04696" /><Relationship Type="http://schemas.openxmlformats.org/officeDocument/2006/relationships/slide" Target="/ppt/slides/slide4.xml" Id="Rf9ecf43de4244e79" /><Relationship Type="http://schemas.openxmlformats.org/officeDocument/2006/relationships/slide" Target="/ppt/slides/slide5.xml" Id="R4f6a0bba92544fae" /><Relationship Type="http://schemas.openxmlformats.org/officeDocument/2006/relationships/slide" Target="/ppt/slides/slide6.xml" Id="Rf68b6bb46b174908" /><Relationship Type="http://schemas.openxmlformats.org/officeDocument/2006/relationships/slide" Target="/ppt/slides/slide7.xml" Id="R9baa47633531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c9caaa5b0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d16041d84f7b" /><Relationship Type="http://schemas.openxmlformats.org/officeDocument/2006/relationships/theme" Target="/ppt/slideMasters/theme/theme1.xml" Id="Rd1bb80a2f287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8d16041d8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957641811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d0d7d28a6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787feb5ae41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125a16913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c6b134425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c5e0cc6e246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08ec998a7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