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5daca224fb46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ba5f08c8714234"/>
  </p:sldMasterIdLst>
  <p:sldIdLst>
    <p:sldId xmlns:r="http://schemas.openxmlformats.org/officeDocument/2006/relationships" id="256" r:id="R85fe2e861ec24feb"/>
    <p:sldId xmlns:r="http://schemas.openxmlformats.org/officeDocument/2006/relationships" id="257" r:id="R2d37aae82ce24cd4"/>
    <p:sldId xmlns:r="http://schemas.openxmlformats.org/officeDocument/2006/relationships" id="258" r:id="R9a02fd963c9143c6"/>
    <p:sldId xmlns:r="http://schemas.openxmlformats.org/officeDocument/2006/relationships" id="259" r:id="R14112fbd1ee94055"/>
    <p:sldId xmlns:r="http://schemas.openxmlformats.org/officeDocument/2006/relationships" id="260" r:id="R72499a1829fc4100"/>
    <p:sldId xmlns:r="http://schemas.openxmlformats.org/officeDocument/2006/relationships" id="261" r:id="R546e67d4e5ff49de"/>
    <p:sldId xmlns:r="http://schemas.openxmlformats.org/officeDocument/2006/relationships" id="262" r:id="R4f1f4ee40b8240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ba5f08c8714234" /><Relationship Type="http://schemas.openxmlformats.org/officeDocument/2006/relationships/slide" Target="/ppt/slides/slide1.xml" Id="R85fe2e861ec24feb" /><Relationship Type="http://schemas.openxmlformats.org/officeDocument/2006/relationships/slide" Target="/ppt/slides/slide2.xml" Id="R2d37aae82ce24cd4" /><Relationship Type="http://schemas.openxmlformats.org/officeDocument/2006/relationships/slide" Target="/ppt/slides/slide3.xml" Id="R9a02fd963c9143c6" /><Relationship Type="http://schemas.openxmlformats.org/officeDocument/2006/relationships/slide" Target="/ppt/slides/slide4.xml" Id="R14112fbd1ee94055" /><Relationship Type="http://schemas.openxmlformats.org/officeDocument/2006/relationships/slide" Target="/ppt/slides/slide5.xml" Id="R72499a1829fc4100" /><Relationship Type="http://schemas.openxmlformats.org/officeDocument/2006/relationships/slide" Target="/ppt/slides/slide6.xml" Id="R546e67d4e5ff49de" /><Relationship Type="http://schemas.openxmlformats.org/officeDocument/2006/relationships/slide" Target="/ppt/slides/slide7.xml" Id="R4f1f4ee40b8240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c185fb879149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d1b094bca457f" /><Relationship Type="http://schemas.openxmlformats.org/officeDocument/2006/relationships/theme" Target="/ppt/slideMasters/theme/theme1.xml" Id="R40b625d286a84e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bd1b094bca45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542cb8c2f42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232aef19544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be5d2a80e48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062883f6740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edf67ae6445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01a7ee22742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f16852e8c4f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KONVEX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KONVEX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−459 863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1 933 798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22 474 964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22 673 874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Utsiktsveien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992 869 968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KONVEX AS</a:t>
            </a:r>
          </a:p>
        </p:txBody>
      </p:sp>
    </p:spTree>
  </p:cSld>
  <p:clrMapOvr>
    <a:masterClrMapping xmlns:a="http://schemas.openxmlformats.org/drawingml/2006/main"/>
  </p:clrMapOvr>
</p:sld>
</file>