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5bd344e7594e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5f6292a95f443b"/>
  </p:sldMasterIdLst>
  <p:sldIdLst>
    <p:sldId xmlns:r="http://schemas.openxmlformats.org/officeDocument/2006/relationships" id="256" r:id="R516edc8ecbe3481f"/>
    <p:sldId xmlns:r="http://schemas.openxmlformats.org/officeDocument/2006/relationships" id="257" r:id="R1b41adc54deb4924"/>
    <p:sldId xmlns:r="http://schemas.openxmlformats.org/officeDocument/2006/relationships" id="258" r:id="R61bf9009e7e64ddb"/>
    <p:sldId xmlns:r="http://schemas.openxmlformats.org/officeDocument/2006/relationships" id="259" r:id="Rb160b3cbf5314aac"/>
    <p:sldId xmlns:r="http://schemas.openxmlformats.org/officeDocument/2006/relationships" id="260" r:id="R059b315e83de472f"/>
    <p:sldId xmlns:r="http://schemas.openxmlformats.org/officeDocument/2006/relationships" id="261" r:id="Rbb89618092c449e7"/>
    <p:sldId xmlns:r="http://schemas.openxmlformats.org/officeDocument/2006/relationships" id="262" r:id="R8f93d85a7ac1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5f6292a95f443b" /><Relationship Type="http://schemas.openxmlformats.org/officeDocument/2006/relationships/slide" Target="/ppt/slides/slide1.xml" Id="R516edc8ecbe3481f" /><Relationship Type="http://schemas.openxmlformats.org/officeDocument/2006/relationships/slide" Target="/ppt/slides/slide2.xml" Id="R1b41adc54deb4924" /><Relationship Type="http://schemas.openxmlformats.org/officeDocument/2006/relationships/slide" Target="/ppt/slides/slide3.xml" Id="R61bf9009e7e64ddb" /><Relationship Type="http://schemas.openxmlformats.org/officeDocument/2006/relationships/slide" Target="/ppt/slides/slide4.xml" Id="Rb160b3cbf5314aac" /><Relationship Type="http://schemas.openxmlformats.org/officeDocument/2006/relationships/slide" Target="/ppt/slides/slide5.xml" Id="R059b315e83de472f" /><Relationship Type="http://schemas.openxmlformats.org/officeDocument/2006/relationships/slide" Target="/ppt/slides/slide6.xml" Id="Rbb89618092c449e7" /><Relationship Type="http://schemas.openxmlformats.org/officeDocument/2006/relationships/slide" Target="/ppt/slides/slide7.xml" Id="R8f93d85a7ac1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08c6b059e44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1e99ef7a24a18" /><Relationship Type="http://schemas.openxmlformats.org/officeDocument/2006/relationships/theme" Target="/ppt/slideMasters/theme/theme1.xml" Id="R0dd4042e176e4d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e1e99ef7a24a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4cc97bb0642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2cfbf399b46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5f05dff204b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434fb0da14c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39486154740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cf49a1bfc4a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38e49eb8d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TRANSALP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TRANSALP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TRANSALP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TRANSALP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TRANSALP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TRANSALP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5 333 719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5 333 719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TRANSALP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HELGE HÅLAND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TRANSALP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Haualandmarka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khh@unitron.no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992 860 944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TRANSALP INVEST AS</a:t>
            </a:r>
          </a:p>
        </p:txBody>
      </p:sp>
    </p:spTree>
  </p:cSld>
  <p:clrMapOvr>
    <a:masterClrMapping xmlns:a="http://schemas.openxmlformats.org/drawingml/2006/main"/>
  </p:clrMapOvr>
</p:sld>
</file>