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e5275ad8f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69dc22657485e"/>
  </p:sldMasterIdLst>
  <p:sldIdLst>
    <p:sldId xmlns:r="http://schemas.openxmlformats.org/officeDocument/2006/relationships" id="256" r:id="R95d3373f575f45a6"/>
    <p:sldId xmlns:r="http://schemas.openxmlformats.org/officeDocument/2006/relationships" id="257" r:id="R81bb006283654b2c"/>
    <p:sldId xmlns:r="http://schemas.openxmlformats.org/officeDocument/2006/relationships" id="258" r:id="Raf651edaaef34f69"/>
    <p:sldId xmlns:r="http://schemas.openxmlformats.org/officeDocument/2006/relationships" id="259" r:id="R0253ac3ad7394950"/>
    <p:sldId xmlns:r="http://schemas.openxmlformats.org/officeDocument/2006/relationships" id="260" r:id="R08be9ae10949434b"/>
    <p:sldId xmlns:r="http://schemas.openxmlformats.org/officeDocument/2006/relationships" id="261" r:id="R22b1b902154740c2"/>
    <p:sldId xmlns:r="http://schemas.openxmlformats.org/officeDocument/2006/relationships" id="262" r:id="R3768e4c2fff2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69dc22657485e" /><Relationship Type="http://schemas.openxmlformats.org/officeDocument/2006/relationships/slide" Target="/ppt/slides/slide1.xml" Id="R95d3373f575f45a6" /><Relationship Type="http://schemas.openxmlformats.org/officeDocument/2006/relationships/slide" Target="/ppt/slides/slide2.xml" Id="R81bb006283654b2c" /><Relationship Type="http://schemas.openxmlformats.org/officeDocument/2006/relationships/slide" Target="/ppt/slides/slide3.xml" Id="Raf651edaaef34f69" /><Relationship Type="http://schemas.openxmlformats.org/officeDocument/2006/relationships/slide" Target="/ppt/slides/slide4.xml" Id="R0253ac3ad7394950" /><Relationship Type="http://schemas.openxmlformats.org/officeDocument/2006/relationships/slide" Target="/ppt/slides/slide5.xml" Id="R08be9ae10949434b" /><Relationship Type="http://schemas.openxmlformats.org/officeDocument/2006/relationships/slide" Target="/ppt/slides/slide6.xml" Id="R22b1b902154740c2" /><Relationship Type="http://schemas.openxmlformats.org/officeDocument/2006/relationships/slide" Target="/ppt/slides/slide7.xml" Id="R3768e4c2fff2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f93a7a3cc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eef7a583c4f8d" /><Relationship Type="http://schemas.openxmlformats.org/officeDocument/2006/relationships/theme" Target="/ppt/slideMasters/theme/theme1.xml" Id="Rc752b5cacf52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eef7a583c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c215a7f2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97ba514f9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84800385c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99c003892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fe23f8816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a2e0e9bfa42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9f5687c0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