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c027b741e44a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dbccaa90224c5d"/>
  </p:sldMasterIdLst>
  <p:sldIdLst>
    <p:sldId xmlns:r="http://schemas.openxmlformats.org/officeDocument/2006/relationships" id="256" r:id="R0f79d0ba13494f08"/>
    <p:sldId xmlns:r="http://schemas.openxmlformats.org/officeDocument/2006/relationships" id="257" r:id="R4b0c195472a940a6"/>
    <p:sldId xmlns:r="http://schemas.openxmlformats.org/officeDocument/2006/relationships" id="258" r:id="R104a61525f3c4675"/>
    <p:sldId xmlns:r="http://schemas.openxmlformats.org/officeDocument/2006/relationships" id="259" r:id="Rc8d77dd087344302"/>
    <p:sldId xmlns:r="http://schemas.openxmlformats.org/officeDocument/2006/relationships" id="260" r:id="R425608de08ac4ddd"/>
    <p:sldId xmlns:r="http://schemas.openxmlformats.org/officeDocument/2006/relationships" id="261" r:id="Rd7cf342ece9948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dbccaa90224c5d" /><Relationship Type="http://schemas.openxmlformats.org/officeDocument/2006/relationships/slide" Target="/ppt/slides/slide1.xml" Id="R0f79d0ba13494f08" /><Relationship Type="http://schemas.openxmlformats.org/officeDocument/2006/relationships/slide" Target="/ppt/slides/slide2.xml" Id="R4b0c195472a940a6" /><Relationship Type="http://schemas.openxmlformats.org/officeDocument/2006/relationships/slide" Target="/ppt/slides/slide3.xml" Id="R104a61525f3c4675" /><Relationship Type="http://schemas.openxmlformats.org/officeDocument/2006/relationships/slide" Target="/ppt/slides/slide4.xml" Id="Rc8d77dd087344302" /><Relationship Type="http://schemas.openxmlformats.org/officeDocument/2006/relationships/slide" Target="/ppt/slides/slide5.xml" Id="R425608de08ac4ddd" /><Relationship Type="http://schemas.openxmlformats.org/officeDocument/2006/relationships/slide" Target="/ppt/slides/slide6.xml" Id="Rd7cf342ece9948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fd0390724b47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d1687a8ac4fd5" /><Relationship Type="http://schemas.openxmlformats.org/officeDocument/2006/relationships/theme" Target="/ppt/slideMasters/theme/theme1.xml" Id="R7dea3d7bc8bf4b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9d1687a8ac4f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9ec6ea01c49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c78efd40144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73b58707742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cbfaf6dad4f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5d1a596ec4f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4a22307a340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EIGANES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Bøveien 189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4071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992 852 011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EIGANES VEKST AS</a:t>
            </a:r>
          </a:p>
        </p:txBody>
      </p:sp>
    </p:spTree>
  </p:cSld>
  <p:clrMapOvr>
    <a:masterClrMapping xmlns:a="http://schemas.openxmlformats.org/drawingml/2006/main"/>
  </p:clrMapOvr>
</p:sld>
</file>