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d05ffeb6d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1ebc9083d45ac"/>
  </p:sldMasterIdLst>
  <p:sldIdLst>
    <p:sldId xmlns:r="http://schemas.openxmlformats.org/officeDocument/2006/relationships" id="256" r:id="R1c07b4a4798b4c58"/>
    <p:sldId xmlns:r="http://schemas.openxmlformats.org/officeDocument/2006/relationships" id="257" r:id="Rcd4716bc13a640bb"/>
    <p:sldId xmlns:r="http://schemas.openxmlformats.org/officeDocument/2006/relationships" id="258" r:id="R7d1ba074895f467a"/>
    <p:sldId xmlns:r="http://schemas.openxmlformats.org/officeDocument/2006/relationships" id="259" r:id="Rf14ec5ccb0a54483"/>
    <p:sldId xmlns:r="http://schemas.openxmlformats.org/officeDocument/2006/relationships" id="260" r:id="Rf08fdcc4415c4526"/>
    <p:sldId xmlns:r="http://schemas.openxmlformats.org/officeDocument/2006/relationships" id="261" r:id="Rb26ffc37f37140a0"/>
    <p:sldId xmlns:r="http://schemas.openxmlformats.org/officeDocument/2006/relationships" id="262" r:id="R32faae852984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1ebc9083d45ac" /><Relationship Type="http://schemas.openxmlformats.org/officeDocument/2006/relationships/slide" Target="/ppt/slides/slide1.xml" Id="R1c07b4a4798b4c58" /><Relationship Type="http://schemas.openxmlformats.org/officeDocument/2006/relationships/slide" Target="/ppt/slides/slide2.xml" Id="Rcd4716bc13a640bb" /><Relationship Type="http://schemas.openxmlformats.org/officeDocument/2006/relationships/slide" Target="/ppt/slides/slide3.xml" Id="R7d1ba074895f467a" /><Relationship Type="http://schemas.openxmlformats.org/officeDocument/2006/relationships/slide" Target="/ppt/slides/slide4.xml" Id="Rf14ec5ccb0a54483" /><Relationship Type="http://schemas.openxmlformats.org/officeDocument/2006/relationships/slide" Target="/ppt/slides/slide5.xml" Id="Rf08fdcc4415c4526" /><Relationship Type="http://schemas.openxmlformats.org/officeDocument/2006/relationships/slide" Target="/ppt/slides/slide6.xml" Id="Rb26ffc37f37140a0" /><Relationship Type="http://schemas.openxmlformats.org/officeDocument/2006/relationships/slide" Target="/ppt/slides/slide7.xml" Id="R32faae852984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cebe74756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6ab1b73a450e" /><Relationship Type="http://schemas.openxmlformats.org/officeDocument/2006/relationships/theme" Target="/ppt/slideMasters/theme/theme1.xml" Id="Red641d28d361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c6ab1b73a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94bd6694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7b946ce1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e0257209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93974337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f6bb044a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f81f33193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349a05a8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