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084c0d997242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90ee68572f46fb"/>
  </p:sldMasterIdLst>
  <p:sldIdLst>
    <p:sldId xmlns:r="http://schemas.openxmlformats.org/officeDocument/2006/relationships" id="256" r:id="Rb6d13a6b685c4fb2"/>
    <p:sldId xmlns:r="http://schemas.openxmlformats.org/officeDocument/2006/relationships" id="257" r:id="Rd37b04f3fb0d4d9d"/>
    <p:sldId xmlns:r="http://schemas.openxmlformats.org/officeDocument/2006/relationships" id="258" r:id="R0d4368c1f98841cc"/>
    <p:sldId xmlns:r="http://schemas.openxmlformats.org/officeDocument/2006/relationships" id="259" r:id="Rd61ec55f806f4b0b"/>
    <p:sldId xmlns:r="http://schemas.openxmlformats.org/officeDocument/2006/relationships" id="260" r:id="R7933383e1ed34736"/>
    <p:sldId xmlns:r="http://schemas.openxmlformats.org/officeDocument/2006/relationships" id="261" r:id="R471640a643c44158"/>
    <p:sldId xmlns:r="http://schemas.openxmlformats.org/officeDocument/2006/relationships" id="262" r:id="Rf8acd74d2dbb45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0ee68572f46fb" /><Relationship Type="http://schemas.openxmlformats.org/officeDocument/2006/relationships/slide" Target="/ppt/slides/slide1.xml" Id="Rb6d13a6b685c4fb2" /><Relationship Type="http://schemas.openxmlformats.org/officeDocument/2006/relationships/slide" Target="/ppt/slides/slide2.xml" Id="Rd37b04f3fb0d4d9d" /><Relationship Type="http://schemas.openxmlformats.org/officeDocument/2006/relationships/slide" Target="/ppt/slides/slide3.xml" Id="R0d4368c1f98841cc" /><Relationship Type="http://schemas.openxmlformats.org/officeDocument/2006/relationships/slide" Target="/ppt/slides/slide4.xml" Id="Rd61ec55f806f4b0b" /><Relationship Type="http://schemas.openxmlformats.org/officeDocument/2006/relationships/slide" Target="/ppt/slides/slide5.xml" Id="R7933383e1ed34736" /><Relationship Type="http://schemas.openxmlformats.org/officeDocument/2006/relationships/slide" Target="/ppt/slides/slide6.xml" Id="R471640a643c44158" /><Relationship Type="http://schemas.openxmlformats.org/officeDocument/2006/relationships/slide" Target="/ppt/slides/slide7.xml" Id="Rf8acd74d2dbb45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854d0beeb4c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a2adf766344d8" /><Relationship Type="http://schemas.openxmlformats.org/officeDocument/2006/relationships/theme" Target="/ppt/slideMasters/theme/theme1.xml" Id="R6220ea9823a644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3a2adf766344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dae92465647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814b2e72849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818d76b5a42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70316f0e747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8cc188a9049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7e4c8e2bf43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43035b1e349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1 740 254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6 379 562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Jomfrubråtveien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992 810 343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