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1eb7f24327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46fdb2c32456a"/>
  </p:sldMasterIdLst>
  <p:sldIdLst>
    <p:sldId xmlns:r="http://schemas.openxmlformats.org/officeDocument/2006/relationships" id="256" r:id="R306ef09d7f83447e"/>
    <p:sldId xmlns:r="http://schemas.openxmlformats.org/officeDocument/2006/relationships" id="257" r:id="R9de0937b51d94f29"/>
    <p:sldId xmlns:r="http://schemas.openxmlformats.org/officeDocument/2006/relationships" id="258" r:id="R7b1c72dd038849f1"/>
    <p:sldId xmlns:r="http://schemas.openxmlformats.org/officeDocument/2006/relationships" id="259" r:id="R0279fef6ef384094"/>
    <p:sldId xmlns:r="http://schemas.openxmlformats.org/officeDocument/2006/relationships" id="260" r:id="R5698fac5768b45b3"/>
    <p:sldId xmlns:r="http://schemas.openxmlformats.org/officeDocument/2006/relationships" id="261" r:id="Rb2ed160e1ad54e28"/>
    <p:sldId xmlns:r="http://schemas.openxmlformats.org/officeDocument/2006/relationships" id="262" r:id="R1367c87bd983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46fdb2c32456a" /><Relationship Type="http://schemas.openxmlformats.org/officeDocument/2006/relationships/slide" Target="/ppt/slides/slide1.xml" Id="R306ef09d7f83447e" /><Relationship Type="http://schemas.openxmlformats.org/officeDocument/2006/relationships/slide" Target="/ppt/slides/slide2.xml" Id="R9de0937b51d94f29" /><Relationship Type="http://schemas.openxmlformats.org/officeDocument/2006/relationships/slide" Target="/ppt/slides/slide3.xml" Id="R7b1c72dd038849f1" /><Relationship Type="http://schemas.openxmlformats.org/officeDocument/2006/relationships/slide" Target="/ppt/slides/slide4.xml" Id="R0279fef6ef384094" /><Relationship Type="http://schemas.openxmlformats.org/officeDocument/2006/relationships/slide" Target="/ppt/slides/slide5.xml" Id="R5698fac5768b45b3" /><Relationship Type="http://schemas.openxmlformats.org/officeDocument/2006/relationships/slide" Target="/ppt/slides/slide6.xml" Id="Rb2ed160e1ad54e28" /><Relationship Type="http://schemas.openxmlformats.org/officeDocument/2006/relationships/slide" Target="/ppt/slides/slide7.xml" Id="R1367c87bd983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f64bc70c4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6e7f6ef854e78" /><Relationship Type="http://schemas.openxmlformats.org/officeDocument/2006/relationships/theme" Target="/ppt/slideMasters/theme/theme1.xml" Id="R93c529a50e31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6e7f6ef854e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d15b1aa34d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8e7d3a307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dc09f40b1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c42456c93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71622921540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20f6bc41946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a0424e0ac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AEL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18 207 296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18 224 012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Løkebergtunet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992 809 663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