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f247aee16648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95adc9902b40d3"/>
  </p:sldMasterIdLst>
  <p:sldIdLst>
    <p:sldId xmlns:r="http://schemas.openxmlformats.org/officeDocument/2006/relationships" id="256" r:id="Redd5f6a2a8f249cc"/>
    <p:sldId xmlns:r="http://schemas.openxmlformats.org/officeDocument/2006/relationships" id="257" r:id="Rc45d62fddc9d45a2"/>
    <p:sldId xmlns:r="http://schemas.openxmlformats.org/officeDocument/2006/relationships" id="258" r:id="R0000725361e94d0c"/>
    <p:sldId xmlns:r="http://schemas.openxmlformats.org/officeDocument/2006/relationships" id="259" r:id="R57efebf3f4ea4787"/>
    <p:sldId xmlns:r="http://schemas.openxmlformats.org/officeDocument/2006/relationships" id="260" r:id="R7ce8f0e9482145c0"/>
    <p:sldId xmlns:r="http://schemas.openxmlformats.org/officeDocument/2006/relationships" id="261" r:id="R01fe4d605aff4e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5adc9902b40d3" /><Relationship Type="http://schemas.openxmlformats.org/officeDocument/2006/relationships/slide" Target="/ppt/slides/slide1.xml" Id="Redd5f6a2a8f249cc" /><Relationship Type="http://schemas.openxmlformats.org/officeDocument/2006/relationships/slide" Target="/ppt/slides/slide2.xml" Id="Rc45d62fddc9d45a2" /><Relationship Type="http://schemas.openxmlformats.org/officeDocument/2006/relationships/slide" Target="/ppt/slides/slide3.xml" Id="R0000725361e94d0c" /><Relationship Type="http://schemas.openxmlformats.org/officeDocument/2006/relationships/slide" Target="/ppt/slides/slide4.xml" Id="R57efebf3f4ea4787" /><Relationship Type="http://schemas.openxmlformats.org/officeDocument/2006/relationships/slide" Target="/ppt/slides/slide5.xml" Id="R7ce8f0e9482145c0" /><Relationship Type="http://schemas.openxmlformats.org/officeDocument/2006/relationships/slide" Target="/ppt/slides/slide6.xml" Id="R01fe4d605aff4e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bc5b9134e41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6f2c6f5604a5c" /><Relationship Type="http://schemas.openxmlformats.org/officeDocument/2006/relationships/theme" Target="/ppt/slideMasters/theme/theme1.xml" Id="Re786e051435345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56f2c6f5604a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8ce6f20c54b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4fc94183f40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2da5b09bc42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8d93b83c040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4ab04861443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139d9bc6447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DA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70 251 511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21 358 162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21 330 207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32 537 790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45 006 826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992 768 061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