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0d809294104b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f4dca04e554cb9"/>
  </p:sldMasterIdLst>
  <p:sldIdLst>
    <p:sldId xmlns:r="http://schemas.openxmlformats.org/officeDocument/2006/relationships" id="256" r:id="Rd0c11aa13a984ab8"/>
    <p:sldId xmlns:r="http://schemas.openxmlformats.org/officeDocument/2006/relationships" id="257" r:id="Rabbdf5b79b254329"/>
    <p:sldId xmlns:r="http://schemas.openxmlformats.org/officeDocument/2006/relationships" id="258" r:id="R7c6e3c099d6d40d3"/>
    <p:sldId xmlns:r="http://schemas.openxmlformats.org/officeDocument/2006/relationships" id="259" r:id="Rd5ebf40d799f4452"/>
    <p:sldId xmlns:r="http://schemas.openxmlformats.org/officeDocument/2006/relationships" id="260" r:id="Rfce6047877e143d5"/>
    <p:sldId xmlns:r="http://schemas.openxmlformats.org/officeDocument/2006/relationships" id="261" r:id="R93d1a17c58c64c08"/>
    <p:sldId xmlns:r="http://schemas.openxmlformats.org/officeDocument/2006/relationships" id="262" r:id="R9d4a882e148643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f4dca04e554cb9" /><Relationship Type="http://schemas.openxmlformats.org/officeDocument/2006/relationships/slide" Target="/ppt/slides/slide1.xml" Id="Rd0c11aa13a984ab8" /><Relationship Type="http://schemas.openxmlformats.org/officeDocument/2006/relationships/slide" Target="/ppt/slides/slide2.xml" Id="Rabbdf5b79b254329" /><Relationship Type="http://schemas.openxmlformats.org/officeDocument/2006/relationships/slide" Target="/ppt/slides/slide3.xml" Id="R7c6e3c099d6d40d3" /><Relationship Type="http://schemas.openxmlformats.org/officeDocument/2006/relationships/slide" Target="/ppt/slides/slide4.xml" Id="Rd5ebf40d799f4452" /><Relationship Type="http://schemas.openxmlformats.org/officeDocument/2006/relationships/slide" Target="/ppt/slides/slide5.xml" Id="Rfce6047877e143d5" /><Relationship Type="http://schemas.openxmlformats.org/officeDocument/2006/relationships/slide" Target="/ppt/slides/slide6.xml" Id="R93d1a17c58c64c08" /><Relationship Type="http://schemas.openxmlformats.org/officeDocument/2006/relationships/slide" Target="/ppt/slides/slide7.xml" Id="R9d4a882e148643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30ac1b69c749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a1668022348fe" /><Relationship Type="http://schemas.openxmlformats.org/officeDocument/2006/relationships/theme" Target="/ppt/slideMasters/theme/theme1.xml" Id="Rc2cd0c7a9a1c4a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1a1668022348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f3ecada3b4f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ae2cb199044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9b391a16549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4cd26e00c48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428d99f274b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9ed96df9a41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e2eebfc0142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OAR AS ble etablert [år] og holder til i Tynset.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7 402 612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13 549 853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15 450 861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RØSTEGGEN OLA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Hårråveien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ola-arne.rosteggen@revisorkonsult.no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992 763 183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OAR AS</a:t>
            </a:r>
          </a:p>
        </p:txBody>
      </p:sp>
    </p:spTree>
  </p:cSld>
  <p:clrMapOvr>
    <a:masterClrMapping xmlns:a="http://schemas.openxmlformats.org/drawingml/2006/main"/>
  </p:clrMapOvr>
</p:sld>
</file>