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ff91fad85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82598a1884874"/>
  </p:sldMasterIdLst>
  <p:sldIdLst>
    <p:sldId xmlns:r="http://schemas.openxmlformats.org/officeDocument/2006/relationships" id="256" r:id="Rcc81bea5e6ea49be"/>
    <p:sldId xmlns:r="http://schemas.openxmlformats.org/officeDocument/2006/relationships" id="257" r:id="Rdae8a4ebbf8f4a27"/>
    <p:sldId xmlns:r="http://schemas.openxmlformats.org/officeDocument/2006/relationships" id="258" r:id="Rcc26b39e337041e5"/>
    <p:sldId xmlns:r="http://schemas.openxmlformats.org/officeDocument/2006/relationships" id="259" r:id="R865b441e3ce34451"/>
    <p:sldId xmlns:r="http://schemas.openxmlformats.org/officeDocument/2006/relationships" id="260" r:id="Ra8affffa9a1d402e"/>
    <p:sldId xmlns:r="http://schemas.openxmlformats.org/officeDocument/2006/relationships" id="261" r:id="Rbb6a9313ea894c2b"/>
    <p:sldId xmlns:r="http://schemas.openxmlformats.org/officeDocument/2006/relationships" id="262" r:id="Ra866a8f9a1d9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2598a1884874" /><Relationship Type="http://schemas.openxmlformats.org/officeDocument/2006/relationships/slide" Target="/ppt/slides/slide1.xml" Id="Rcc81bea5e6ea49be" /><Relationship Type="http://schemas.openxmlformats.org/officeDocument/2006/relationships/slide" Target="/ppt/slides/slide2.xml" Id="Rdae8a4ebbf8f4a27" /><Relationship Type="http://schemas.openxmlformats.org/officeDocument/2006/relationships/slide" Target="/ppt/slides/slide3.xml" Id="Rcc26b39e337041e5" /><Relationship Type="http://schemas.openxmlformats.org/officeDocument/2006/relationships/slide" Target="/ppt/slides/slide4.xml" Id="R865b441e3ce34451" /><Relationship Type="http://schemas.openxmlformats.org/officeDocument/2006/relationships/slide" Target="/ppt/slides/slide5.xml" Id="Ra8affffa9a1d402e" /><Relationship Type="http://schemas.openxmlformats.org/officeDocument/2006/relationships/slide" Target="/ppt/slides/slide6.xml" Id="Rbb6a9313ea894c2b" /><Relationship Type="http://schemas.openxmlformats.org/officeDocument/2006/relationships/slide" Target="/ppt/slides/slide7.xml" Id="Ra866a8f9a1d9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71f099468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d01109e674e53" /><Relationship Type="http://schemas.openxmlformats.org/officeDocument/2006/relationships/theme" Target="/ppt/slideMasters/theme/theme1.xml" Id="R8a61a5e7ab35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d01109e67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f646c666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1c52eb07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ccd2f201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17b682f5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4a735353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3f307270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1277192e2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12 768 724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138 899 580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992 670 975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