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4a4031d19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be24228aa449d"/>
  </p:sldMasterIdLst>
  <p:sldIdLst>
    <p:sldId xmlns:r="http://schemas.openxmlformats.org/officeDocument/2006/relationships" id="256" r:id="R52b805abe4dd471f"/>
    <p:sldId xmlns:r="http://schemas.openxmlformats.org/officeDocument/2006/relationships" id="257" r:id="R0a71cbef0a874196"/>
    <p:sldId xmlns:r="http://schemas.openxmlformats.org/officeDocument/2006/relationships" id="258" r:id="R2ff902cc366e41ea"/>
    <p:sldId xmlns:r="http://schemas.openxmlformats.org/officeDocument/2006/relationships" id="259" r:id="R71371de6554d4504"/>
    <p:sldId xmlns:r="http://schemas.openxmlformats.org/officeDocument/2006/relationships" id="260" r:id="R70ed931d5b954074"/>
    <p:sldId xmlns:r="http://schemas.openxmlformats.org/officeDocument/2006/relationships" id="261" r:id="Rd5006c966ec94b75"/>
    <p:sldId xmlns:r="http://schemas.openxmlformats.org/officeDocument/2006/relationships" id="262" r:id="R2fc957bb213b44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be24228aa449d" /><Relationship Type="http://schemas.openxmlformats.org/officeDocument/2006/relationships/slide" Target="/ppt/slides/slide1.xml" Id="R52b805abe4dd471f" /><Relationship Type="http://schemas.openxmlformats.org/officeDocument/2006/relationships/slide" Target="/ppt/slides/slide2.xml" Id="R0a71cbef0a874196" /><Relationship Type="http://schemas.openxmlformats.org/officeDocument/2006/relationships/slide" Target="/ppt/slides/slide3.xml" Id="R2ff902cc366e41ea" /><Relationship Type="http://schemas.openxmlformats.org/officeDocument/2006/relationships/slide" Target="/ppt/slides/slide4.xml" Id="R71371de6554d4504" /><Relationship Type="http://schemas.openxmlformats.org/officeDocument/2006/relationships/slide" Target="/ppt/slides/slide5.xml" Id="R70ed931d5b954074" /><Relationship Type="http://schemas.openxmlformats.org/officeDocument/2006/relationships/slide" Target="/ppt/slides/slide6.xml" Id="Rd5006c966ec94b75" /><Relationship Type="http://schemas.openxmlformats.org/officeDocument/2006/relationships/slide" Target="/ppt/slides/slide7.xml" Id="R2fc957bb213b44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25377db8b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4a16523f14a3f" /><Relationship Type="http://schemas.openxmlformats.org/officeDocument/2006/relationships/theme" Target="/ppt/slideMasters/theme/theme1.xml" Id="R47c97ab3e649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4a16523f1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07752ac8f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0367bb340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9dc912b234a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9a73d0bdd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c2a736891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e0565fb843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232ffc2d1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THEMS HOLDING AS ble etablert [år] og holder til i Herre.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74 566 138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79 023 568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80 481 831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EGIL APLAND TINDERHOLT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v/Tor-Egil Tinderholt, Herreveien 1309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3965 Herre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992 642 157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THEMS HOLDING AS</a:t>
            </a:r>
          </a:p>
        </p:txBody>
      </p:sp>
    </p:spTree>
  </p:cSld>
  <p:clrMapOvr>
    <a:masterClrMapping xmlns:a="http://schemas.openxmlformats.org/drawingml/2006/main"/>
  </p:clrMapOvr>
</p:sld>
</file>