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9bf0d3aaf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332d97f7143a7"/>
  </p:sldMasterIdLst>
  <p:sldIdLst>
    <p:sldId xmlns:r="http://schemas.openxmlformats.org/officeDocument/2006/relationships" id="256" r:id="Re33c0f2c930a4bfc"/>
    <p:sldId xmlns:r="http://schemas.openxmlformats.org/officeDocument/2006/relationships" id="257" r:id="Rb286df87cedf46cb"/>
    <p:sldId xmlns:r="http://schemas.openxmlformats.org/officeDocument/2006/relationships" id="258" r:id="R04be8b47319f4d0a"/>
    <p:sldId xmlns:r="http://schemas.openxmlformats.org/officeDocument/2006/relationships" id="259" r:id="Rdc8782687e0d463b"/>
    <p:sldId xmlns:r="http://schemas.openxmlformats.org/officeDocument/2006/relationships" id="260" r:id="R94fe6a6f012d45b1"/>
    <p:sldId xmlns:r="http://schemas.openxmlformats.org/officeDocument/2006/relationships" id="261" r:id="Rd7644a56c31d4870"/>
    <p:sldId xmlns:r="http://schemas.openxmlformats.org/officeDocument/2006/relationships" id="262" r:id="R02b3261e2791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332d97f7143a7" /><Relationship Type="http://schemas.openxmlformats.org/officeDocument/2006/relationships/slide" Target="/ppt/slides/slide1.xml" Id="Re33c0f2c930a4bfc" /><Relationship Type="http://schemas.openxmlformats.org/officeDocument/2006/relationships/slide" Target="/ppt/slides/slide2.xml" Id="Rb286df87cedf46cb" /><Relationship Type="http://schemas.openxmlformats.org/officeDocument/2006/relationships/slide" Target="/ppt/slides/slide3.xml" Id="R04be8b47319f4d0a" /><Relationship Type="http://schemas.openxmlformats.org/officeDocument/2006/relationships/slide" Target="/ppt/slides/slide4.xml" Id="Rdc8782687e0d463b" /><Relationship Type="http://schemas.openxmlformats.org/officeDocument/2006/relationships/slide" Target="/ppt/slides/slide5.xml" Id="R94fe6a6f012d45b1" /><Relationship Type="http://schemas.openxmlformats.org/officeDocument/2006/relationships/slide" Target="/ppt/slides/slide6.xml" Id="Rd7644a56c31d4870" /><Relationship Type="http://schemas.openxmlformats.org/officeDocument/2006/relationships/slide" Target="/ppt/slides/slide7.xml" Id="R02b3261e2791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19c1a9d30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d57b2cb145e6" /><Relationship Type="http://schemas.openxmlformats.org/officeDocument/2006/relationships/theme" Target="/ppt/slideMasters/theme/theme1.xml" Id="R2e205b83523d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2d57b2cb1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941a9c2d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4ee09d7d9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7cabc485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fa827f6c2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bc3f7d71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282e0fba7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ace78a9f0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9 868 579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92 389 375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paul.ingvar.dekkerhus@moen.no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