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7d9b74874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f16ec470924c69"/>
  </p:sldMasterIdLst>
  <p:sldIdLst>
    <p:sldId xmlns:r="http://schemas.openxmlformats.org/officeDocument/2006/relationships" id="256" r:id="R6e86738cad8a4f6d"/>
    <p:sldId xmlns:r="http://schemas.openxmlformats.org/officeDocument/2006/relationships" id="257" r:id="R1ebdf2fb8574402c"/>
    <p:sldId xmlns:r="http://schemas.openxmlformats.org/officeDocument/2006/relationships" id="258" r:id="R4a9a15decc19474c"/>
    <p:sldId xmlns:r="http://schemas.openxmlformats.org/officeDocument/2006/relationships" id="259" r:id="Rb3fd70ddc5b2440d"/>
    <p:sldId xmlns:r="http://schemas.openxmlformats.org/officeDocument/2006/relationships" id="260" r:id="Re8830d398e254991"/>
    <p:sldId xmlns:r="http://schemas.openxmlformats.org/officeDocument/2006/relationships" id="261" r:id="R31cca948f5274642"/>
    <p:sldId xmlns:r="http://schemas.openxmlformats.org/officeDocument/2006/relationships" id="262" r:id="Ra101a12e93604b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16ec470924c69" /><Relationship Type="http://schemas.openxmlformats.org/officeDocument/2006/relationships/slide" Target="/ppt/slides/slide1.xml" Id="R6e86738cad8a4f6d" /><Relationship Type="http://schemas.openxmlformats.org/officeDocument/2006/relationships/slide" Target="/ppt/slides/slide2.xml" Id="R1ebdf2fb8574402c" /><Relationship Type="http://schemas.openxmlformats.org/officeDocument/2006/relationships/slide" Target="/ppt/slides/slide3.xml" Id="R4a9a15decc19474c" /><Relationship Type="http://schemas.openxmlformats.org/officeDocument/2006/relationships/slide" Target="/ppt/slides/slide4.xml" Id="Rb3fd70ddc5b2440d" /><Relationship Type="http://schemas.openxmlformats.org/officeDocument/2006/relationships/slide" Target="/ppt/slides/slide5.xml" Id="Re8830d398e254991" /><Relationship Type="http://schemas.openxmlformats.org/officeDocument/2006/relationships/slide" Target="/ppt/slides/slide6.xml" Id="R31cca948f5274642" /><Relationship Type="http://schemas.openxmlformats.org/officeDocument/2006/relationships/slide" Target="/ppt/slides/slide7.xml" Id="Ra101a12e93604b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4fce5e3b848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ddf046a164860" /><Relationship Type="http://schemas.openxmlformats.org/officeDocument/2006/relationships/theme" Target="/ppt/slideMasters/theme/theme1.xml" Id="Rf295bb007fe243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addf046a16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d2be2991b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ee9135d534b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a98573cf6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ce3533f93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d9f0160d141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bd3c8540849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b2a570cd7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 MYRÅS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MYRÅS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MYRÅS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MYRÅS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MYRÅS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MYRÅS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8 111 957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47 924 291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50 770 275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MYRÅS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 MYRÅS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MYRÅS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Smestadvei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992 598 433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 MYRÅS INVEST AS</a:t>
            </a:r>
          </a:p>
        </p:txBody>
      </p:sp>
    </p:spTree>
  </p:cSld>
  <p:clrMapOvr>
    <a:masterClrMapping xmlns:a="http://schemas.openxmlformats.org/drawingml/2006/main"/>
  </p:clrMapOvr>
</p:sld>
</file>