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e892ac66b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c42c578d44f60"/>
  </p:sldMasterIdLst>
  <p:sldIdLst>
    <p:sldId xmlns:r="http://schemas.openxmlformats.org/officeDocument/2006/relationships" id="256" r:id="R5fd9ba206386424a"/>
    <p:sldId xmlns:r="http://schemas.openxmlformats.org/officeDocument/2006/relationships" id="257" r:id="Rb1a8c3f1eeed4473"/>
    <p:sldId xmlns:r="http://schemas.openxmlformats.org/officeDocument/2006/relationships" id="258" r:id="Rad038c3a20b54194"/>
    <p:sldId xmlns:r="http://schemas.openxmlformats.org/officeDocument/2006/relationships" id="259" r:id="R55b09a20267c4aa1"/>
    <p:sldId xmlns:r="http://schemas.openxmlformats.org/officeDocument/2006/relationships" id="260" r:id="R275f4b1781b04bae"/>
    <p:sldId xmlns:r="http://schemas.openxmlformats.org/officeDocument/2006/relationships" id="261" r:id="Rfa403a27973a442b"/>
    <p:sldId xmlns:r="http://schemas.openxmlformats.org/officeDocument/2006/relationships" id="262" r:id="Rb48982f36fb3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c42c578d44f60" /><Relationship Type="http://schemas.openxmlformats.org/officeDocument/2006/relationships/slide" Target="/ppt/slides/slide1.xml" Id="R5fd9ba206386424a" /><Relationship Type="http://schemas.openxmlformats.org/officeDocument/2006/relationships/slide" Target="/ppt/slides/slide2.xml" Id="Rb1a8c3f1eeed4473" /><Relationship Type="http://schemas.openxmlformats.org/officeDocument/2006/relationships/slide" Target="/ppt/slides/slide3.xml" Id="Rad038c3a20b54194" /><Relationship Type="http://schemas.openxmlformats.org/officeDocument/2006/relationships/slide" Target="/ppt/slides/slide4.xml" Id="R55b09a20267c4aa1" /><Relationship Type="http://schemas.openxmlformats.org/officeDocument/2006/relationships/slide" Target="/ppt/slides/slide5.xml" Id="R275f4b1781b04bae" /><Relationship Type="http://schemas.openxmlformats.org/officeDocument/2006/relationships/slide" Target="/ppt/slides/slide6.xml" Id="Rfa403a27973a442b" /><Relationship Type="http://schemas.openxmlformats.org/officeDocument/2006/relationships/slide" Target="/ppt/slides/slide7.xml" Id="Rb48982f36fb3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eeeab6d88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4c7c296474d56" /><Relationship Type="http://schemas.openxmlformats.org/officeDocument/2006/relationships/theme" Target="/ppt/slideMasters/theme/theme1.xml" Id="R16c980b5fa64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4c7c29647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eff624c8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24fd0c65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4a7833b5d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2988e2ca3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fc6a3e31d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527c8e110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31e481fab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TORGUNRUD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8 179 649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4 787 729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