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cf9763757d44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599df02f76466d"/>
  </p:sldMasterIdLst>
  <p:sldIdLst>
    <p:sldId xmlns:r="http://schemas.openxmlformats.org/officeDocument/2006/relationships" id="256" r:id="R6e53508f77104f69"/>
    <p:sldId xmlns:r="http://schemas.openxmlformats.org/officeDocument/2006/relationships" id="257" r:id="Rcee36d65086b4cd2"/>
    <p:sldId xmlns:r="http://schemas.openxmlformats.org/officeDocument/2006/relationships" id="258" r:id="Re1d268d5adec4c4c"/>
    <p:sldId xmlns:r="http://schemas.openxmlformats.org/officeDocument/2006/relationships" id="259" r:id="R263e5c05c950414d"/>
    <p:sldId xmlns:r="http://schemas.openxmlformats.org/officeDocument/2006/relationships" id="260" r:id="Re89f0b9948994994"/>
    <p:sldId xmlns:r="http://schemas.openxmlformats.org/officeDocument/2006/relationships" id="261" r:id="Refed4d93ddce4d0b"/>
    <p:sldId xmlns:r="http://schemas.openxmlformats.org/officeDocument/2006/relationships" id="262" r:id="Rb9c0a022ece54c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99df02f76466d" /><Relationship Type="http://schemas.openxmlformats.org/officeDocument/2006/relationships/slide" Target="/ppt/slides/slide1.xml" Id="R6e53508f77104f69" /><Relationship Type="http://schemas.openxmlformats.org/officeDocument/2006/relationships/slide" Target="/ppt/slides/slide2.xml" Id="Rcee36d65086b4cd2" /><Relationship Type="http://schemas.openxmlformats.org/officeDocument/2006/relationships/slide" Target="/ppt/slides/slide3.xml" Id="Re1d268d5adec4c4c" /><Relationship Type="http://schemas.openxmlformats.org/officeDocument/2006/relationships/slide" Target="/ppt/slides/slide4.xml" Id="R263e5c05c950414d" /><Relationship Type="http://schemas.openxmlformats.org/officeDocument/2006/relationships/slide" Target="/ppt/slides/slide5.xml" Id="Re89f0b9948994994" /><Relationship Type="http://schemas.openxmlformats.org/officeDocument/2006/relationships/slide" Target="/ppt/slides/slide6.xml" Id="Refed4d93ddce4d0b" /><Relationship Type="http://schemas.openxmlformats.org/officeDocument/2006/relationships/slide" Target="/ppt/slides/slide7.xml" Id="Rb9c0a022ece54c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aff5d4eed4f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db350efee4d0c" /><Relationship Type="http://schemas.openxmlformats.org/officeDocument/2006/relationships/theme" Target="/ppt/slideMasters/theme/theme1.xml" Id="R451fe4ad94e74e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0db350efee4d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c507f24614e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b4124aaf3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18f854c5d41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519d73a3c42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839e407b84d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cfc9a3b4845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e6ef0228543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1 572 128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4 720 365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ATELAS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ØKONOMITJENESTER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post@tindok.no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992 556 668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ØKONOMI AS</a:t>
            </a:r>
          </a:p>
        </p:txBody>
      </p:sp>
    </p:spTree>
  </p:cSld>
  <p:clrMapOvr>
    <a:masterClrMapping xmlns:a="http://schemas.openxmlformats.org/drawingml/2006/main"/>
  </p:clrMapOvr>
</p:sld>
</file>