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a6ae75078c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250b301bf494d"/>
  </p:sldMasterIdLst>
  <p:sldIdLst>
    <p:sldId xmlns:r="http://schemas.openxmlformats.org/officeDocument/2006/relationships" id="256" r:id="R72f98c1115bd4f68"/>
    <p:sldId xmlns:r="http://schemas.openxmlformats.org/officeDocument/2006/relationships" id="257" r:id="R11e61b24741b4e39"/>
    <p:sldId xmlns:r="http://schemas.openxmlformats.org/officeDocument/2006/relationships" id="258" r:id="R77ff68a74ba94f1e"/>
    <p:sldId xmlns:r="http://schemas.openxmlformats.org/officeDocument/2006/relationships" id="259" r:id="R3204e12fecad4ee3"/>
    <p:sldId xmlns:r="http://schemas.openxmlformats.org/officeDocument/2006/relationships" id="260" r:id="R4193a067ad7d47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250b301bf494d" /><Relationship Type="http://schemas.openxmlformats.org/officeDocument/2006/relationships/slide" Target="/ppt/slides/slide1.xml" Id="R72f98c1115bd4f68" /><Relationship Type="http://schemas.openxmlformats.org/officeDocument/2006/relationships/slide" Target="/ppt/slides/slide2.xml" Id="R11e61b24741b4e39" /><Relationship Type="http://schemas.openxmlformats.org/officeDocument/2006/relationships/slide" Target="/ppt/slides/slide3.xml" Id="R77ff68a74ba94f1e" /><Relationship Type="http://schemas.openxmlformats.org/officeDocument/2006/relationships/slide" Target="/ppt/slides/slide4.xml" Id="R3204e12fecad4ee3" /><Relationship Type="http://schemas.openxmlformats.org/officeDocument/2006/relationships/slide" Target="/ppt/slides/slide5.xml" Id="R4193a067ad7d47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880419797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c06853fad487b" /><Relationship Type="http://schemas.openxmlformats.org/officeDocument/2006/relationships/theme" Target="/ppt/slideMasters/theme/theme1.xml" Id="R8200d83149ee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c06853fad48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d212fe0fd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30b9fcd7f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e03f2fada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98d521382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a06def9c6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14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14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iRegnskap Kristiansand AS, Skippergata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