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4a0418708e4f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e75e30c795442e"/>
  </p:sldMasterIdLst>
  <p:sldIdLst>
    <p:sldId xmlns:r="http://schemas.openxmlformats.org/officeDocument/2006/relationships" id="256" r:id="R931037370e614a2c"/>
    <p:sldId xmlns:r="http://schemas.openxmlformats.org/officeDocument/2006/relationships" id="257" r:id="R856c28e1e68d4f8a"/>
    <p:sldId xmlns:r="http://schemas.openxmlformats.org/officeDocument/2006/relationships" id="258" r:id="R4a99caf3ed4e4c0b"/>
    <p:sldId xmlns:r="http://schemas.openxmlformats.org/officeDocument/2006/relationships" id="259" r:id="Re4063689f3f841e3"/>
    <p:sldId xmlns:r="http://schemas.openxmlformats.org/officeDocument/2006/relationships" id="260" r:id="R54479338a8e64d8d"/>
    <p:sldId xmlns:r="http://schemas.openxmlformats.org/officeDocument/2006/relationships" id="261" r:id="R8801505f38084a45"/>
    <p:sldId xmlns:r="http://schemas.openxmlformats.org/officeDocument/2006/relationships" id="262" r:id="Rd712410af9024d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75e30c795442e" /><Relationship Type="http://schemas.openxmlformats.org/officeDocument/2006/relationships/slide" Target="/ppt/slides/slide1.xml" Id="R931037370e614a2c" /><Relationship Type="http://schemas.openxmlformats.org/officeDocument/2006/relationships/slide" Target="/ppt/slides/slide2.xml" Id="R856c28e1e68d4f8a" /><Relationship Type="http://schemas.openxmlformats.org/officeDocument/2006/relationships/slide" Target="/ppt/slides/slide3.xml" Id="R4a99caf3ed4e4c0b" /><Relationship Type="http://schemas.openxmlformats.org/officeDocument/2006/relationships/slide" Target="/ppt/slides/slide4.xml" Id="Re4063689f3f841e3" /><Relationship Type="http://schemas.openxmlformats.org/officeDocument/2006/relationships/slide" Target="/ppt/slides/slide5.xml" Id="R54479338a8e64d8d" /><Relationship Type="http://schemas.openxmlformats.org/officeDocument/2006/relationships/slide" Target="/ppt/slides/slide6.xml" Id="R8801505f38084a45" /><Relationship Type="http://schemas.openxmlformats.org/officeDocument/2006/relationships/slide" Target="/ppt/slides/slide7.xml" Id="Rd712410af9024d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c431cb1524c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615e2bb3b4f97" /><Relationship Type="http://schemas.openxmlformats.org/officeDocument/2006/relationships/theme" Target="/ppt/slideMasters/theme/theme1.xml" Id="Rf816ac6b20ed4e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615e2bb3b4f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913b4661149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cda43ca664f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dc91b30f040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c42c2987140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f18d25dd840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858322a154b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2228acbe544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JAPAN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JAPAN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6 434 748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6 464 647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Schaannings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992 496 517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