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5a64a5781542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fc5d55afec40cd"/>
  </p:sldMasterIdLst>
  <p:sldIdLst>
    <p:sldId xmlns:r="http://schemas.openxmlformats.org/officeDocument/2006/relationships" id="256" r:id="Rf6be0a9fc49e4eef"/>
    <p:sldId xmlns:r="http://schemas.openxmlformats.org/officeDocument/2006/relationships" id="257" r:id="Rde197b2e20694691"/>
    <p:sldId xmlns:r="http://schemas.openxmlformats.org/officeDocument/2006/relationships" id="258" r:id="R567c805421b64a48"/>
    <p:sldId xmlns:r="http://schemas.openxmlformats.org/officeDocument/2006/relationships" id="259" r:id="R5947b48d1f3c44b0"/>
    <p:sldId xmlns:r="http://schemas.openxmlformats.org/officeDocument/2006/relationships" id="260" r:id="R1bf93f83baaf444f"/>
    <p:sldId xmlns:r="http://schemas.openxmlformats.org/officeDocument/2006/relationships" id="261" r:id="R647f3c5756c14d39"/>
    <p:sldId xmlns:r="http://schemas.openxmlformats.org/officeDocument/2006/relationships" id="262" r:id="R9d62b8aba3594a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fc5d55afec40cd" /><Relationship Type="http://schemas.openxmlformats.org/officeDocument/2006/relationships/slide" Target="/ppt/slides/slide1.xml" Id="Rf6be0a9fc49e4eef" /><Relationship Type="http://schemas.openxmlformats.org/officeDocument/2006/relationships/slide" Target="/ppt/slides/slide2.xml" Id="Rde197b2e20694691" /><Relationship Type="http://schemas.openxmlformats.org/officeDocument/2006/relationships/slide" Target="/ppt/slides/slide3.xml" Id="R567c805421b64a48" /><Relationship Type="http://schemas.openxmlformats.org/officeDocument/2006/relationships/slide" Target="/ppt/slides/slide4.xml" Id="R5947b48d1f3c44b0" /><Relationship Type="http://schemas.openxmlformats.org/officeDocument/2006/relationships/slide" Target="/ppt/slides/slide5.xml" Id="R1bf93f83baaf444f" /><Relationship Type="http://schemas.openxmlformats.org/officeDocument/2006/relationships/slide" Target="/ppt/slides/slide6.xml" Id="R647f3c5756c14d39" /><Relationship Type="http://schemas.openxmlformats.org/officeDocument/2006/relationships/slide" Target="/ppt/slides/slide7.xml" Id="R9d62b8aba3594a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e73fb2760e4c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d7eabdba240b2" /><Relationship Type="http://schemas.openxmlformats.org/officeDocument/2006/relationships/theme" Target="/ppt/slideMasters/theme/theme1.xml" Id="R87966f723e0647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dd7eabdba240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0db4338a14f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11f8548dd40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103fe972b42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623abcc864b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adeeb2dc54c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b8679026e45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ea50ee9ca4d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SOLVIK-OLSEN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SOLVIK-OLSEN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3 658 201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1 052 829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994 764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1 094 917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2 154 680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SOLVIK-OLSEN DAG WIDAR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Hanabryggene, Hanaveien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dag.widar@solvik-olsen.no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www.solvik-olsen.no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992 395 826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