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76145c100247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ec4bf7460242ba"/>
  </p:sldMasterIdLst>
  <p:sldIdLst>
    <p:sldId xmlns:r="http://schemas.openxmlformats.org/officeDocument/2006/relationships" id="256" r:id="Rd94cab023d4d4a7d"/>
    <p:sldId xmlns:r="http://schemas.openxmlformats.org/officeDocument/2006/relationships" id="257" r:id="R3415439639c34831"/>
    <p:sldId xmlns:r="http://schemas.openxmlformats.org/officeDocument/2006/relationships" id="258" r:id="Rf35b0032c58646f9"/>
    <p:sldId xmlns:r="http://schemas.openxmlformats.org/officeDocument/2006/relationships" id="259" r:id="R27aee2f2a7744840"/>
    <p:sldId xmlns:r="http://schemas.openxmlformats.org/officeDocument/2006/relationships" id="260" r:id="R5e56675b8fb34494"/>
    <p:sldId xmlns:r="http://schemas.openxmlformats.org/officeDocument/2006/relationships" id="261" r:id="Rcde86032eea04f7a"/>
    <p:sldId xmlns:r="http://schemas.openxmlformats.org/officeDocument/2006/relationships" id="262" r:id="Rec6b369ecdc043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ec4bf7460242ba" /><Relationship Type="http://schemas.openxmlformats.org/officeDocument/2006/relationships/slide" Target="/ppt/slides/slide1.xml" Id="Rd94cab023d4d4a7d" /><Relationship Type="http://schemas.openxmlformats.org/officeDocument/2006/relationships/slide" Target="/ppt/slides/slide2.xml" Id="R3415439639c34831" /><Relationship Type="http://schemas.openxmlformats.org/officeDocument/2006/relationships/slide" Target="/ppt/slides/slide3.xml" Id="Rf35b0032c58646f9" /><Relationship Type="http://schemas.openxmlformats.org/officeDocument/2006/relationships/slide" Target="/ppt/slides/slide4.xml" Id="R27aee2f2a7744840" /><Relationship Type="http://schemas.openxmlformats.org/officeDocument/2006/relationships/slide" Target="/ppt/slides/slide5.xml" Id="R5e56675b8fb34494" /><Relationship Type="http://schemas.openxmlformats.org/officeDocument/2006/relationships/slide" Target="/ppt/slides/slide6.xml" Id="Rcde86032eea04f7a" /><Relationship Type="http://schemas.openxmlformats.org/officeDocument/2006/relationships/slide" Target="/ppt/slides/slide7.xml" Id="Rec6b369ecdc043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f42b13c964c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6960115ec4813" /><Relationship Type="http://schemas.openxmlformats.org/officeDocument/2006/relationships/theme" Target="/ppt/slideMasters/theme/theme1.xml" Id="Rf3f12a42a5d046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16960115ec48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899651e364d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89c972a1b4f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2ad83fc9c43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da4eb8b5a47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372fd2b544c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4c66b29ed40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ecfa300b342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DAGMA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DAGMA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1 568 763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865 330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14 468 730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14 748 874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MANNERÅK DAG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Grovikveien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4635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dm@regnskapsfabrikken.no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992 367 180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DAGMA INVEST AS</a:t>
            </a:r>
          </a:p>
        </p:txBody>
      </p:sp>
    </p:spTree>
  </p:cSld>
  <p:clrMapOvr>
    <a:masterClrMapping xmlns:a="http://schemas.openxmlformats.org/drawingml/2006/main"/>
  </p:clrMapOvr>
</p:sld>
</file>