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06e1ae22ed4c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e7ad3a07e54ae5"/>
  </p:sldMasterIdLst>
  <p:sldIdLst>
    <p:sldId xmlns:r="http://schemas.openxmlformats.org/officeDocument/2006/relationships" id="256" r:id="Rf7e315813a4d4555"/>
    <p:sldId xmlns:r="http://schemas.openxmlformats.org/officeDocument/2006/relationships" id="257" r:id="Rb30a267ba3af469f"/>
    <p:sldId xmlns:r="http://schemas.openxmlformats.org/officeDocument/2006/relationships" id="258" r:id="R63d123d6c5544a35"/>
    <p:sldId xmlns:r="http://schemas.openxmlformats.org/officeDocument/2006/relationships" id="259" r:id="R05d75902b4aa45ce"/>
    <p:sldId xmlns:r="http://schemas.openxmlformats.org/officeDocument/2006/relationships" id="260" r:id="Rb06aa4eb6f3f4ab9"/>
    <p:sldId xmlns:r="http://schemas.openxmlformats.org/officeDocument/2006/relationships" id="261" r:id="Ra959b74aaf5d4bca"/>
    <p:sldId xmlns:r="http://schemas.openxmlformats.org/officeDocument/2006/relationships" id="262" r:id="R27f79696418b4c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7ad3a07e54ae5" /><Relationship Type="http://schemas.openxmlformats.org/officeDocument/2006/relationships/slide" Target="/ppt/slides/slide1.xml" Id="Rf7e315813a4d4555" /><Relationship Type="http://schemas.openxmlformats.org/officeDocument/2006/relationships/slide" Target="/ppt/slides/slide2.xml" Id="Rb30a267ba3af469f" /><Relationship Type="http://schemas.openxmlformats.org/officeDocument/2006/relationships/slide" Target="/ppt/slides/slide3.xml" Id="R63d123d6c5544a35" /><Relationship Type="http://schemas.openxmlformats.org/officeDocument/2006/relationships/slide" Target="/ppt/slides/slide4.xml" Id="R05d75902b4aa45ce" /><Relationship Type="http://schemas.openxmlformats.org/officeDocument/2006/relationships/slide" Target="/ppt/slides/slide5.xml" Id="Rb06aa4eb6f3f4ab9" /><Relationship Type="http://schemas.openxmlformats.org/officeDocument/2006/relationships/slide" Target="/ppt/slides/slide6.xml" Id="Ra959b74aaf5d4bca" /><Relationship Type="http://schemas.openxmlformats.org/officeDocument/2006/relationships/slide" Target="/ppt/slides/slide7.xml" Id="R27f79696418b4c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2e05bf1a1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aa268b054702" /><Relationship Type="http://schemas.openxmlformats.org/officeDocument/2006/relationships/theme" Target="/ppt/slideMasters/theme/theme1.xml" Id="Ra174db7b6cd045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1aa268b05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fe5f06a7c4d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c128a7cdb45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bde9a205142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4e63ebfd7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399c4a1cc4f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d31edd4554b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5b315f05b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DIRECTA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DIRECTA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29 984 834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7 474 542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5 956 454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6 589 345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15 793 491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Skjebergveien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1739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26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jorn@skjeberg-regnskapskontor.no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www.directa.no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992 356 898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DIRECTA AS</a:t>
            </a:r>
          </a:p>
        </p:txBody>
      </p:sp>
    </p:spTree>
  </p:cSld>
  <p:clrMapOvr>
    <a:masterClrMapping xmlns:a="http://schemas.openxmlformats.org/drawingml/2006/main"/>
  </p:clrMapOvr>
</p:sld>
</file>