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ba9b855a7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e5a45b1ce42bb"/>
  </p:sldMasterIdLst>
  <p:sldIdLst>
    <p:sldId xmlns:r="http://schemas.openxmlformats.org/officeDocument/2006/relationships" id="256" r:id="R26b2cb561c3d4671"/>
    <p:sldId xmlns:r="http://schemas.openxmlformats.org/officeDocument/2006/relationships" id="257" r:id="R2741d3f79c2b4fa1"/>
    <p:sldId xmlns:r="http://schemas.openxmlformats.org/officeDocument/2006/relationships" id="258" r:id="R87d6e8a505e84451"/>
    <p:sldId xmlns:r="http://schemas.openxmlformats.org/officeDocument/2006/relationships" id="259" r:id="R8f44277035b44bfa"/>
    <p:sldId xmlns:r="http://schemas.openxmlformats.org/officeDocument/2006/relationships" id="260" r:id="Rdb5300f787af4239"/>
    <p:sldId xmlns:r="http://schemas.openxmlformats.org/officeDocument/2006/relationships" id="261" r:id="R52861da96dfc48c0"/>
    <p:sldId xmlns:r="http://schemas.openxmlformats.org/officeDocument/2006/relationships" id="262" r:id="Rd6088bdb320f46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e5a45b1ce42bb" /><Relationship Type="http://schemas.openxmlformats.org/officeDocument/2006/relationships/slide" Target="/ppt/slides/slide1.xml" Id="R26b2cb561c3d4671" /><Relationship Type="http://schemas.openxmlformats.org/officeDocument/2006/relationships/slide" Target="/ppt/slides/slide2.xml" Id="R2741d3f79c2b4fa1" /><Relationship Type="http://schemas.openxmlformats.org/officeDocument/2006/relationships/slide" Target="/ppt/slides/slide3.xml" Id="R87d6e8a505e84451" /><Relationship Type="http://schemas.openxmlformats.org/officeDocument/2006/relationships/slide" Target="/ppt/slides/slide4.xml" Id="R8f44277035b44bfa" /><Relationship Type="http://schemas.openxmlformats.org/officeDocument/2006/relationships/slide" Target="/ppt/slides/slide5.xml" Id="Rdb5300f787af4239" /><Relationship Type="http://schemas.openxmlformats.org/officeDocument/2006/relationships/slide" Target="/ppt/slides/slide6.xml" Id="R52861da96dfc48c0" /><Relationship Type="http://schemas.openxmlformats.org/officeDocument/2006/relationships/slide" Target="/ppt/slides/slide7.xml" Id="Rd6088bdb320f46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e0c25587e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7f7d133b4510" /><Relationship Type="http://schemas.openxmlformats.org/officeDocument/2006/relationships/theme" Target="/ppt/slideMasters/theme/theme1.xml" Id="R5757eba4b6054f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b7f7d133b45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b9a04e983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0a7da4bc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b0435d47b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79e58899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ad38089dc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4d9b2dd84b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703015a6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SKI &amp; SPA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SKI &amp; SPA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203 347 530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7 992 221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48 833 613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Bøeseter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bergan@norefjellskiogspa.no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www.norefjellsparesort.no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992 303 670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SKI &amp; SPA AS</a:t>
            </a:r>
          </a:p>
        </p:txBody>
      </p:sp>
    </p:spTree>
  </p:cSld>
  <p:clrMapOvr>
    <a:masterClrMapping xmlns:a="http://schemas.openxmlformats.org/drawingml/2006/main"/>
  </p:clrMapOvr>
</p:sld>
</file>