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f7fc763a5d42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6a1360c0a9432f"/>
  </p:sldMasterIdLst>
  <p:sldIdLst>
    <p:sldId xmlns:r="http://schemas.openxmlformats.org/officeDocument/2006/relationships" id="256" r:id="R2d54353f93984ceb"/>
    <p:sldId xmlns:r="http://schemas.openxmlformats.org/officeDocument/2006/relationships" id="257" r:id="R13acfcc15da94959"/>
    <p:sldId xmlns:r="http://schemas.openxmlformats.org/officeDocument/2006/relationships" id="258" r:id="R5df5646b905b410d"/>
    <p:sldId xmlns:r="http://schemas.openxmlformats.org/officeDocument/2006/relationships" id="259" r:id="R966bba5aeccf4584"/>
    <p:sldId xmlns:r="http://schemas.openxmlformats.org/officeDocument/2006/relationships" id="260" r:id="Reb50d46f35644220"/>
    <p:sldId xmlns:r="http://schemas.openxmlformats.org/officeDocument/2006/relationships" id="261" r:id="R297184b3dc7049cf"/>
    <p:sldId xmlns:r="http://schemas.openxmlformats.org/officeDocument/2006/relationships" id="262" r:id="R35f2e412cd4049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6a1360c0a9432f" /><Relationship Type="http://schemas.openxmlformats.org/officeDocument/2006/relationships/slide" Target="/ppt/slides/slide1.xml" Id="R2d54353f93984ceb" /><Relationship Type="http://schemas.openxmlformats.org/officeDocument/2006/relationships/slide" Target="/ppt/slides/slide2.xml" Id="R13acfcc15da94959" /><Relationship Type="http://schemas.openxmlformats.org/officeDocument/2006/relationships/slide" Target="/ppt/slides/slide3.xml" Id="R5df5646b905b410d" /><Relationship Type="http://schemas.openxmlformats.org/officeDocument/2006/relationships/slide" Target="/ppt/slides/slide4.xml" Id="R966bba5aeccf4584" /><Relationship Type="http://schemas.openxmlformats.org/officeDocument/2006/relationships/slide" Target="/ppt/slides/slide5.xml" Id="Reb50d46f35644220" /><Relationship Type="http://schemas.openxmlformats.org/officeDocument/2006/relationships/slide" Target="/ppt/slides/slide6.xml" Id="R297184b3dc7049cf" /><Relationship Type="http://schemas.openxmlformats.org/officeDocument/2006/relationships/slide" Target="/ppt/slides/slide7.xml" Id="R35f2e412cd4049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fa53d8513f40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e72cd4a4846a7" /><Relationship Type="http://schemas.openxmlformats.org/officeDocument/2006/relationships/theme" Target="/ppt/slideMasters/theme/theme1.xml" Id="Rff9089a8917644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be72cd4a4846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cb68c408743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0c746349e4b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b03a8e6014e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29472e95147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35a19a9924e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67957d5164d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b11493f7f4e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 EXTREMUM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 EXTREMUM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 EXTREMUM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 EXTREMUM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 EXTREMUM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 EXTREMUM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5 898 031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5 898 031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 EXTREMUM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HAGLAND KRISTIN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 EXTREMUM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Nordterrassen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992 275 863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 EXTREMUM AS</a:t>
            </a:r>
          </a:p>
        </p:txBody>
      </p:sp>
    </p:spTree>
  </p:cSld>
  <p:clrMapOvr>
    <a:masterClrMapping xmlns:a="http://schemas.openxmlformats.org/drawingml/2006/main"/>
  </p:clrMapOvr>
</p:sld>
</file>