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ba38b93d0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08f33f03e4e1a"/>
  </p:sldMasterIdLst>
  <p:sldIdLst>
    <p:sldId xmlns:r="http://schemas.openxmlformats.org/officeDocument/2006/relationships" id="256" r:id="R97612adbebf1490d"/>
    <p:sldId xmlns:r="http://schemas.openxmlformats.org/officeDocument/2006/relationships" id="257" r:id="Re36bf00808224bd0"/>
    <p:sldId xmlns:r="http://schemas.openxmlformats.org/officeDocument/2006/relationships" id="258" r:id="Re232b01f750f4f4c"/>
    <p:sldId xmlns:r="http://schemas.openxmlformats.org/officeDocument/2006/relationships" id="259" r:id="R4255e70757534139"/>
    <p:sldId xmlns:r="http://schemas.openxmlformats.org/officeDocument/2006/relationships" id="260" r:id="Rf9c3293e8413426f"/>
    <p:sldId xmlns:r="http://schemas.openxmlformats.org/officeDocument/2006/relationships" id="261" r:id="Rfeb142fc3d9146a7"/>
    <p:sldId xmlns:r="http://schemas.openxmlformats.org/officeDocument/2006/relationships" id="262" r:id="Re00910c72e04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08f33f03e4e1a" /><Relationship Type="http://schemas.openxmlformats.org/officeDocument/2006/relationships/slide" Target="/ppt/slides/slide1.xml" Id="R97612adbebf1490d" /><Relationship Type="http://schemas.openxmlformats.org/officeDocument/2006/relationships/slide" Target="/ppt/slides/slide2.xml" Id="Re36bf00808224bd0" /><Relationship Type="http://schemas.openxmlformats.org/officeDocument/2006/relationships/slide" Target="/ppt/slides/slide3.xml" Id="Re232b01f750f4f4c" /><Relationship Type="http://schemas.openxmlformats.org/officeDocument/2006/relationships/slide" Target="/ppt/slides/slide4.xml" Id="R4255e70757534139" /><Relationship Type="http://schemas.openxmlformats.org/officeDocument/2006/relationships/slide" Target="/ppt/slides/slide5.xml" Id="Rf9c3293e8413426f" /><Relationship Type="http://schemas.openxmlformats.org/officeDocument/2006/relationships/slide" Target="/ppt/slides/slide6.xml" Id="Rfeb142fc3d9146a7" /><Relationship Type="http://schemas.openxmlformats.org/officeDocument/2006/relationships/slide" Target="/ppt/slides/slide7.xml" Id="Re00910c72e04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a824e0f42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09b3a074142f9" /><Relationship Type="http://schemas.openxmlformats.org/officeDocument/2006/relationships/theme" Target="/ppt/slideMasters/theme/theme1.xml" Id="R3d64cd1d5c38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09b3a0741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fababe5c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f48ba22b5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d82cb9bff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84b826ba6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f3cb6597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2dd1883bf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1f78f5cb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18 714 109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−50 968 003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456 115 765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581 971 291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992 269 405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