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b2a6e30e7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bf8b1a96d4cd0"/>
  </p:sldMasterIdLst>
  <p:sldIdLst>
    <p:sldId xmlns:r="http://schemas.openxmlformats.org/officeDocument/2006/relationships" id="256" r:id="Rab4b2726f8c84671"/>
    <p:sldId xmlns:r="http://schemas.openxmlformats.org/officeDocument/2006/relationships" id="257" r:id="Rc5ab6791f30d4419"/>
    <p:sldId xmlns:r="http://schemas.openxmlformats.org/officeDocument/2006/relationships" id="258" r:id="R3490faff802e469f"/>
    <p:sldId xmlns:r="http://schemas.openxmlformats.org/officeDocument/2006/relationships" id="259" r:id="R8037615c62224c34"/>
    <p:sldId xmlns:r="http://schemas.openxmlformats.org/officeDocument/2006/relationships" id="260" r:id="Re320081c6dd94a99"/>
    <p:sldId xmlns:r="http://schemas.openxmlformats.org/officeDocument/2006/relationships" id="261" r:id="R5cd4a438c2784f36"/>
    <p:sldId xmlns:r="http://schemas.openxmlformats.org/officeDocument/2006/relationships" id="262" r:id="Re88658ec30a2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bf8b1a96d4cd0" /><Relationship Type="http://schemas.openxmlformats.org/officeDocument/2006/relationships/slide" Target="/ppt/slides/slide1.xml" Id="Rab4b2726f8c84671" /><Relationship Type="http://schemas.openxmlformats.org/officeDocument/2006/relationships/slide" Target="/ppt/slides/slide2.xml" Id="Rc5ab6791f30d4419" /><Relationship Type="http://schemas.openxmlformats.org/officeDocument/2006/relationships/slide" Target="/ppt/slides/slide3.xml" Id="R3490faff802e469f" /><Relationship Type="http://schemas.openxmlformats.org/officeDocument/2006/relationships/slide" Target="/ppt/slides/slide4.xml" Id="R8037615c62224c34" /><Relationship Type="http://schemas.openxmlformats.org/officeDocument/2006/relationships/slide" Target="/ppt/slides/slide5.xml" Id="Re320081c6dd94a99" /><Relationship Type="http://schemas.openxmlformats.org/officeDocument/2006/relationships/slide" Target="/ppt/slides/slide6.xml" Id="R5cd4a438c2784f36" /><Relationship Type="http://schemas.openxmlformats.org/officeDocument/2006/relationships/slide" Target="/ppt/slides/slide7.xml" Id="Re88658ec30a2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b9dbcc248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558e1c4584e62" /><Relationship Type="http://schemas.openxmlformats.org/officeDocument/2006/relationships/theme" Target="/ppt/slideMasters/theme/theme1.xml" Id="R0abdc316a8e0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558e1c458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76dba8dd848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41d31b35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cdeeb6544e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a2a970f3d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00bd16098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8a75c35bd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b6a4dafc6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FREJAN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FREJAN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FRANK FREDRIKSEN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 IREN JANSSON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ivar.fredriksen@okoraad.com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okoraad.com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992 234 547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FREJAN AS</a:t>
            </a:r>
          </a:p>
        </p:txBody>
      </p:sp>
    </p:spTree>
  </p:cSld>
  <p:clrMapOvr>
    <a:masterClrMapping xmlns:a="http://schemas.openxmlformats.org/drawingml/2006/main"/>
  </p:clrMapOvr>
</p:sld>
</file>