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379a35f79647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db7f8a6d94bcd"/>
  </p:sldMasterIdLst>
  <p:sldIdLst>
    <p:sldId xmlns:r="http://schemas.openxmlformats.org/officeDocument/2006/relationships" id="256" r:id="Ra7b9aee379664e89"/>
    <p:sldId xmlns:r="http://schemas.openxmlformats.org/officeDocument/2006/relationships" id="257" r:id="R30a743771bcb434b"/>
    <p:sldId xmlns:r="http://schemas.openxmlformats.org/officeDocument/2006/relationships" id="258" r:id="R003d58f47b89451f"/>
    <p:sldId xmlns:r="http://schemas.openxmlformats.org/officeDocument/2006/relationships" id="259" r:id="R3cdb14147b01453c"/>
    <p:sldId xmlns:r="http://schemas.openxmlformats.org/officeDocument/2006/relationships" id="260" r:id="R15ba9adcd52140d7"/>
    <p:sldId xmlns:r="http://schemas.openxmlformats.org/officeDocument/2006/relationships" id="261" r:id="Rd4ec736bd0f84add"/>
    <p:sldId xmlns:r="http://schemas.openxmlformats.org/officeDocument/2006/relationships" id="262" r:id="R6c86e193803e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db7f8a6d94bcd" /><Relationship Type="http://schemas.openxmlformats.org/officeDocument/2006/relationships/slide" Target="/ppt/slides/slide1.xml" Id="Ra7b9aee379664e89" /><Relationship Type="http://schemas.openxmlformats.org/officeDocument/2006/relationships/slide" Target="/ppt/slides/slide2.xml" Id="R30a743771bcb434b" /><Relationship Type="http://schemas.openxmlformats.org/officeDocument/2006/relationships/slide" Target="/ppt/slides/slide3.xml" Id="R003d58f47b89451f" /><Relationship Type="http://schemas.openxmlformats.org/officeDocument/2006/relationships/slide" Target="/ppt/slides/slide4.xml" Id="R3cdb14147b01453c" /><Relationship Type="http://schemas.openxmlformats.org/officeDocument/2006/relationships/slide" Target="/ppt/slides/slide5.xml" Id="R15ba9adcd52140d7" /><Relationship Type="http://schemas.openxmlformats.org/officeDocument/2006/relationships/slide" Target="/ppt/slides/slide6.xml" Id="Rd4ec736bd0f84add" /><Relationship Type="http://schemas.openxmlformats.org/officeDocument/2006/relationships/slide" Target="/ppt/slides/slide7.xml" Id="R6c86e193803e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493c7dfb6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38abb9c1549ac" /><Relationship Type="http://schemas.openxmlformats.org/officeDocument/2006/relationships/theme" Target="/ppt/slideMasters/theme/theme1.xml" Id="R388b16381071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38abb9c1549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a9f7a6c89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3f8ca260e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b4ae18a78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cceaf8f5a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abdadc7c5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8e26f43304e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e9e96f1d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OLJEFONDET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OLJEFONDET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41 975 250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42 451 999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SAGFOSSEN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Pareto Securities AS, att: Petter Sagfossen, 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992 208 724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