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2aad130d5640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9c463e88ac4bf5"/>
  </p:sldMasterIdLst>
  <p:sldIdLst>
    <p:sldId xmlns:r="http://schemas.openxmlformats.org/officeDocument/2006/relationships" id="256" r:id="R9f75174e8b0a4e3b"/>
    <p:sldId xmlns:r="http://schemas.openxmlformats.org/officeDocument/2006/relationships" id="257" r:id="R228ba90dea644b0e"/>
    <p:sldId xmlns:r="http://schemas.openxmlformats.org/officeDocument/2006/relationships" id="258" r:id="Re38d063e234e4ad6"/>
    <p:sldId xmlns:r="http://schemas.openxmlformats.org/officeDocument/2006/relationships" id="259" r:id="Rd19bb4a78f2f43d2"/>
    <p:sldId xmlns:r="http://schemas.openxmlformats.org/officeDocument/2006/relationships" id="260" r:id="R0964d1ee4d09487b"/>
    <p:sldId xmlns:r="http://schemas.openxmlformats.org/officeDocument/2006/relationships" id="261" r:id="Rd472e83f61874258"/>
    <p:sldId xmlns:r="http://schemas.openxmlformats.org/officeDocument/2006/relationships" id="262" r:id="R5195f6f781cb46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9c463e88ac4bf5" /><Relationship Type="http://schemas.openxmlformats.org/officeDocument/2006/relationships/slide" Target="/ppt/slides/slide1.xml" Id="R9f75174e8b0a4e3b" /><Relationship Type="http://schemas.openxmlformats.org/officeDocument/2006/relationships/slide" Target="/ppt/slides/slide2.xml" Id="R228ba90dea644b0e" /><Relationship Type="http://schemas.openxmlformats.org/officeDocument/2006/relationships/slide" Target="/ppt/slides/slide3.xml" Id="Re38d063e234e4ad6" /><Relationship Type="http://schemas.openxmlformats.org/officeDocument/2006/relationships/slide" Target="/ppt/slides/slide4.xml" Id="Rd19bb4a78f2f43d2" /><Relationship Type="http://schemas.openxmlformats.org/officeDocument/2006/relationships/slide" Target="/ppt/slides/slide5.xml" Id="R0964d1ee4d09487b" /><Relationship Type="http://schemas.openxmlformats.org/officeDocument/2006/relationships/slide" Target="/ppt/slides/slide6.xml" Id="Rd472e83f61874258" /><Relationship Type="http://schemas.openxmlformats.org/officeDocument/2006/relationships/slide" Target="/ppt/slides/slide7.xml" Id="R5195f6f781cb46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a2933973bb41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ce8b2a39a4719" /><Relationship Type="http://schemas.openxmlformats.org/officeDocument/2006/relationships/theme" Target="/ppt/slideMasters/theme/theme1.xml" Id="R9013802a07fc41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0ce8b2a39a47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8cf4cb1314e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8e6e8849042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ae1e6ba7343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c32ee737143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531a9ddf84f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7c0a93f1743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2bd6b568045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STANLEY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STANLEY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STANLEY INVEST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STANLEY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STANLEY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STANLEY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526 035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219 462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22 116 131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25 126 078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STANLEY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ERLING KØPKE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STANLEY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Erling Køpke Paulsen, Høvikveien 56B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992 156 562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STANLEY INVEST AS</a:t>
            </a:r>
          </a:p>
        </p:txBody>
      </p:sp>
    </p:spTree>
  </p:cSld>
  <p:clrMapOvr>
    <a:masterClrMapping xmlns:a="http://schemas.openxmlformats.org/drawingml/2006/main"/>
  </p:clrMapOvr>
</p:sld>
</file>