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ec546893cd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115a68c15c4204"/>
  </p:sldMasterIdLst>
  <p:sldIdLst>
    <p:sldId xmlns:r="http://schemas.openxmlformats.org/officeDocument/2006/relationships" id="256" r:id="R52680014bdf8425d"/>
    <p:sldId xmlns:r="http://schemas.openxmlformats.org/officeDocument/2006/relationships" id="257" r:id="R5dfe4c999cd14ddc"/>
    <p:sldId xmlns:r="http://schemas.openxmlformats.org/officeDocument/2006/relationships" id="258" r:id="R5b88f2a0dafc49a0"/>
    <p:sldId xmlns:r="http://schemas.openxmlformats.org/officeDocument/2006/relationships" id="259" r:id="Rcbfdf46d34a04314"/>
    <p:sldId xmlns:r="http://schemas.openxmlformats.org/officeDocument/2006/relationships" id="260" r:id="R9fd9fbb4e9d045b1"/>
    <p:sldId xmlns:r="http://schemas.openxmlformats.org/officeDocument/2006/relationships" id="261" r:id="R66a853ee4c4e42c5"/>
    <p:sldId xmlns:r="http://schemas.openxmlformats.org/officeDocument/2006/relationships" id="262" r:id="Rd5d9b2fd0d7f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15a68c15c4204" /><Relationship Type="http://schemas.openxmlformats.org/officeDocument/2006/relationships/slide" Target="/ppt/slides/slide1.xml" Id="R52680014bdf8425d" /><Relationship Type="http://schemas.openxmlformats.org/officeDocument/2006/relationships/slide" Target="/ppt/slides/slide2.xml" Id="R5dfe4c999cd14ddc" /><Relationship Type="http://schemas.openxmlformats.org/officeDocument/2006/relationships/slide" Target="/ppt/slides/slide3.xml" Id="R5b88f2a0dafc49a0" /><Relationship Type="http://schemas.openxmlformats.org/officeDocument/2006/relationships/slide" Target="/ppt/slides/slide4.xml" Id="Rcbfdf46d34a04314" /><Relationship Type="http://schemas.openxmlformats.org/officeDocument/2006/relationships/slide" Target="/ppt/slides/slide5.xml" Id="R9fd9fbb4e9d045b1" /><Relationship Type="http://schemas.openxmlformats.org/officeDocument/2006/relationships/slide" Target="/ppt/slides/slide6.xml" Id="R66a853ee4c4e42c5" /><Relationship Type="http://schemas.openxmlformats.org/officeDocument/2006/relationships/slide" Target="/ppt/slides/slide7.xml" Id="Rd5d9b2fd0d7f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f177cc495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816769db1485f" /><Relationship Type="http://schemas.openxmlformats.org/officeDocument/2006/relationships/theme" Target="/ppt/slideMasters/theme/theme1.xml" Id="R79c8d4bb4b34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816769db148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6d8078181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20c2a217c45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a1d8400624e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44b6560ea43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0ce9e7f344a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bd5a4ccf443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dd0af61ac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