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2d3f5f98e647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73f913ee29499d"/>
  </p:sldMasterIdLst>
  <p:sldIdLst>
    <p:sldId xmlns:r="http://schemas.openxmlformats.org/officeDocument/2006/relationships" id="256" r:id="R6b396a89ac78420a"/>
    <p:sldId xmlns:r="http://schemas.openxmlformats.org/officeDocument/2006/relationships" id="257" r:id="Ra92bd2df197d430d"/>
    <p:sldId xmlns:r="http://schemas.openxmlformats.org/officeDocument/2006/relationships" id="258" r:id="R389d6ef772344db1"/>
    <p:sldId xmlns:r="http://schemas.openxmlformats.org/officeDocument/2006/relationships" id="259" r:id="R6dbf13ed2520437c"/>
    <p:sldId xmlns:r="http://schemas.openxmlformats.org/officeDocument/2006/relationships" id="260" r:id="R0d3c4a18d94d4827"/>
    <p:sldId xmlns:r="http://schemas.openxmlformats.org/officeDocument/2006/relationships" id="261" r:id="Reec2db5324bb485b"/>
    <p:sldId xmlns:r="http://schemas.openxmlformats.org/officeDocument/2006/relationships" id="262" r:id="Rc9783e9732c449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73f913ee29499d" /><Relationship Type="http://schemas.openxmlformats.org/officeDocument/2006/relationships/slide" Target="/ppt/slides/slide1.xml" Id="R6b396a89ac78420a" /><Relationship Type="http://schemas.openxmlformats.org/officeDocument/2006/relationships/slide" Target="/ppt/slides/slide2.xml" Id="Ra92bd2df197d430d" /><Relationship Type="http://schemas.openxmlformats.org/officeDocument/2006/relationships/slide" Target="/ppt/slides/slide3.xml" Id="R389d6ef772344db1" /><Relationship Type="http://schemas.openxmlformats.org/officeDocument/2006/relationships/slide" Target="/ppt/slides/slide4.xml" Id="R6dbf13ed2520437c" /><Relationship Type="http://schemas.openxmlformats.org/officeDocument/2006/relationships/slide" Target="/ppt/slides/slide5.xml" Id="R0d3c4a18d94d4827" /><Relationship Type="http://schemas.openxmlformats.org/officeDocument/2006/relationships/slide" Target="/ppt/slides/slide6.xml" Id="Reec2db5324bb485b" /><Relationship Type="http://schemas.openxmlformats.org/officeDocument/2006/relationships/slide" Target="/ppt/slides/slide7.xml" Id="Rc9783e9732c449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87435354d443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774240d244c6e" /><Relationship Type="http://schemas.openxmlformats.org/officeDocument/2006/relationships/theme" Target="/ppt/slideMasters/theme/theme1.xml" Id="R95592f94e38649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b774240d244c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285787a6849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989cdd18741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8abfc68a04d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46643d06147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6cba7246141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2b49ac44e42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9055ff05448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GABLER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GABLER ACCOUNTING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28 619 213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4 464 105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3 615 931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1 753 188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8 217 897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GABLER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7E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992 142 278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