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162b369b248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29c9fa9ec4be2"/>
  </p:sldMasterIdLst>
  <p:sldIdLst>
    <p:sldId xmlns:r="http://schemas.openxmlformats.org/officeDocument/2006/relationships" id="256" r:id="R746aef1a9751412c"/>
    <p:sldId xmlns:r="http://schemas.openxmlformats.org/officeDocument/2006/relationships" id="257" r:id="R3935929ab4a54d50"/>
    <p:sldId xmlns:r="http://schemas.openxmlformats.org/officeDocument/2006/relationships" id="258" r:id="R6d353a6d23f746f9"/>
    <p:sldId xmlns:r="http://schemas.openxmlformats.org/officeDocument/2006/relationships" id="259" r:id="R1be18ee3a6cf447f"/>
    <p:sldId xmlns:r="http://schemas.openxmlformats.org/officeDocument/2006/relationships" id="260" r:id="R66977d1e68184ad1"/>
    <p:sldId xmlns:r="http://schemas.openxmlformats.org/officeDocument/2006/relationships" id="261" r:id="R0bcc1b9eb37a47e4"/>
    <p:sldId xmlns:r="http://schemas.openxmlformats.org/officeDocument/2006/relationships" id="262" r:id="R516ce5c8301a46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29c9fa9ec4be2" /><Relationship Type="http://schemas.openxmlformats.org/officeDocument/2006/relationships/slide" Target="/ppt/slides/slide1.xml" Id="R746aef1a9751412c" /><Relationship Type="http://schemas.openxmlformats.org/officeDocument/2006/relationships/slide" Target="/ppt/slides/slide2.xml" Id="R3935929ab4a54d50" /><Relationship Type="http://schemas.openxmlformats.org/officeDocument/2006/relationships/slide" Target="/ppt/slides/slide3.xml" Id="R6d353a6d23f746f9" /><Relationship Type="http://schemas.openxmlformats.org/officeDocument/2006/relationships/slide" Target="/ppt/slides/slide4.xml" Id="R1be18ee3a6cf447f" /><Relationship Type="http://schemas.openxmlformats.org/officeDocument/2006/relationships/slide" Target="/ppt/slides/slide5.xml" Id="R66977d1e68184ad1" /><Relationship Type="http://schemas.openxmlformats.org/officeDocument/2006/relationships/slide" Target="/ppt/slides/slide6.xml" Id="R0bcc1b9eb37a47e4" /><Relationship Type="http://schemas.openxmlformats.org/officeDocument/2006/relationships/slide" Target="/ppt/slides/slide7.xml" Id="R516ce5c8301a46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87b4333e142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5e56d3474bdc" /><Relationship Type="http://schemas.openxmlformats.org/officeDocument/2006/relationships/theme" Target="/ppt/slideMasters/theme/theme1.xml" Id="Rc01f5f44b456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b5e56d3474b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3d99a28b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1ac55b73b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bbca4e63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b82d4856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9b272aac3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169e9acfc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40ed5a2e74a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FLISA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FLISA EIENDOMSINVEST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3 994 692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92 659 620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92 659 620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 Bernt Michelsen, Vestre Strandgate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992 136 952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FLISA EIENDOMSINVEST AS</a:t>
            </a:r>
          </a:p>
        </p:txBody>
      </p:sp>
    </p:spTree>
  </p:cSld>
  <p:clrMapOvr>
    <a:masterClrMapping xmlns:a="http://schemas.openxmlformats.org/drawingml/2006/main"/>
  </p:clrMapOvr>
</p:sld>
</file>