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158312b1e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a703c5cbf4016"/>
  </p:sldMasterIdLst>
  <p:sldIdLst>
    <p:sldId xmlns:r="http://schemas.openxmlformats.org/officeDocument/2006/relationships" id="256" r:id="R92b9961c76da48f4"/>
    <p:sldId xmlns:r="http://schemas.openxmlformats.org/officeDocument/2006/relationships" id="257" r:id="Rb550f8c4b5db46b6"/>
    <p:sldId xmlns:r="http://schemas.openxmlformats.org/officeDocument/2006/relationships" id="258" r:id="R437ca7f18cf64e50"/>
    <p:sldId xmlns:r="http://schemas.openxmlformats.org/officeDocument/2006/relationships" id="259" r:id="Rb82cb48b97b34fa5"/>
    <p:sldId xmlns:r="http://schemas.openxmlformats.org/officeDocument/2006/relationships" id="260" r:id="R5bf3da4381e74cc5"/>
    <p:sldId xmlns:r="http://schemas.openxmlformats.org/officeDocument/2006/relationships" id="261" r:id="R6f3ccca82ebd4df1"/>
    <p:sldId xmlns:r="http://schemas.openxmlformats.org/officeDocument/2006/relationships" id="262" r:id="R9ef93f05b87745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a703c5cbf4016" /><Relationship Type="http://schemas.openxmlformats.org/officeDocument/2006/relationships/slide" Target="/ppt/slides/slide1.xml" Id="R92b9961c76da48f4" /><Relationship Type="http://schemas.openxmlformats.org/officeDocument/2006/relationships/slide" Target="/ppt/slides/slide2.xml" Id="Rb550f8c4b5db46b6" /><Relationship Type="http://schemas.openxmlformats.org/officeDocument/2006/relationships/slide" Target="/ppt/slides/slide3.xml" Id="R437ca7f18cf64e50" /><Relationship Type="http://schemas.openxmlformats.org/officeDocument/2006/relationships/slide" Target="/ppt/slides/slide4.xml" Id="Rb82cb48b97b34fa5" /><Relationship Type="http://schemas.openxmlformats.org/officeDocument/2006/relationships/slide" Target="/ppt/slides/slide5.xml" Id="R5bf3da4381e74cc5" /><Relationship Type="http://schemas.openxmlformats.org/officeDocument/2006/relationships/slide" Target="/ppt/slides/slide6.xml" Id="R6f3ccca82ebd4df1" /><Relationship Type="http://schemas.openxmlformats.org/officeDocument/2006/relationships/slide" Target="/ppt/slides/slide7.xml" Id="R9ef93f05b87745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fda831864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915d2aaef4da4" /><Relationship Type="http://schemas.openxmlformats.org/officeDocument/2006/relationships/theme" Target="/ppt/slideMasters/theme/theme1.xml" Id="R619f802539df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915d2aaef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064f41ff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dedb219d1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79a5bc75a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7ae0f9aa344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ed7a53d1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ec46fa95847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dcf339a5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