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583713d8a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50b0c1e924c26"/>
  </p:sldMasterIdLst>
  <p:sldIdLst>
    <p:sldId xmlns:r="http://schemas.openxmlformats.org/officeDocument/2006/relationships" id="256" r:id="R242832502bf1411e"/>
    <p:sldId xmlns:r="http://schemas.openxmlformats.org/officeDocument/2006/relationships" id="257" r:id="Rfc76a89712074595"/>
    <p:sldId xmlns:r="http://schemas.openxmlformats.org/officeDocument/2006/relationships" id="258" r:id="R760a802a78d04a0c"/>
    <p:sldId xmlns:r="http://schemas.openxmlformats.org/officeDocument/2006/relationships" id="259" r:id="Recf11c3804b14798"/>
    <p:sldId xmlns:r="http://schemas.openxmlformats.org/officeDocument/2006/relationships" id="260" r:id="R6a5add92b8384ff9"/>
    <p:sldId xmlns:r="http://schemas.openxmlformats.org/officeDocument/2006/relationships" id="261" r:id="Rcfe6803ad5254001"/>
    <p:sldId xmlns:r="http://schemas.openxmlformats.org/officeDocument/2006/relationships" id="262" r:id="Re3c71f86281e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50b0c1e924c26" /><Relationship Type="http://schemas.openxmlformats.org/officeDocument/2006/relationships/slide" Target="/ppt/slides/slide1.xml" Id="R242832502bf1411e" /><Relationship Type="http://schemas.openxmlformats.org/officeDocument/2006/relationships/slide" Target="/ppt/slides/slide2.xml" Id="Rfc76a89712074595" /><Relationship Type="http://schemas.openxmlformats.org/officeDocument/2006/relationships/slide" Target="/ppt/slides/slide3.xml" Id="R760a802a78d04a0c" /><Relationship Type="http://schemas.openxmlformats.org/officeDocument/2006/relationships/slide" Target="/ppt/slides/slide4.xml" Id="Recf11c3804b14798" /><Relationship Type="http://schemas.openxmlformats.org/officeDocument/2006/relationships/slide" Target="/ppt/slides/slide5.xml" Id="R6a5add92b8384ff9" /><Relationship Type="http://schemas.openxmlformats.org/officeDocument/2006/relationships/slide" Target="/ppt/slides/slide6.xml" Id="Rcfe6803ad5254001" /><Relationship Type="http://schemas.openxmlformats.org/officeDocument/2006/relationships/slide" Target="/ppt/slides/slide7.xml" Id="Re3c71f86281e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122f9d721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06e31e92f493e" /><Relationship Type="http://schemas.openxmlformats.org/officeDocument/2006/relationships/theme" Target="/ppt/slideMasters/theme/theme1.xml" Id="R0283f089ceae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06e31e92f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40728f8b0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deeb27d8c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5d53cf82c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6c9d9b6de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3da615b29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5ff02526d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40203b8a5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2 963 438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MARTHEA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