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7acacbb4b848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b8602d2d774e5c"/>
  </p:sldMasterIdLst>
  <p:sldIdLst>
    <p:sldId xmlns:r="http://schemas.openxmlformats.org/officeDocument/2006/relationships" id="256" r:id="R8e1337debdb74dcf"/>
    <p:sldId xmlns:r="http://schemas.openxmlformats.org/officeDocument/2006/relationships" id="257" r:id="Re1290c06138b4901"/>
    <p:sldId xmlns:r="http://schemas.openxmlformats.org/officeDocument/2006/relationships" id="258" r:id="R53ffb4f191c241b5"/>
    <p:sldId xmlns:r="http://schemas.openxmlformats.org/officeDocument/2006/relationships" id="259" r:id="Rd1e03d7c407543cf"/>
    <p:sldId xmlns:r="http://schemas.openxmlformats.org/officeDocument/2006/relationships" id="260" r:id="R34092400f18e4759"/>
    <p:sldId xmlns:r="http://schemas.openxmlformats.org/officeDocument/2006/relationships" id="261" r:id="R59954c844b734423"/>
    <p:sldId xmlns:r="http://schemas.openxmlformats.org/officeDocument/2006/relationships" id="262" r:id="Rb8d8fab23cad4a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8602d2d774e5c" /><Relationship Type="http://schemas.openxmlformats.org/officeDocument/2006/relationships/slide" Target="/ppt/slides/slide1.xml" Id="R8e1337debdb74dcf" /><Relationship Type="http://schemas.openxmlformats.org/officeDocument/2006/relationships/slide" Target="/ppt/slides/slide2.xml" Id="Re1290c06138b4901" /><Relationship Type="http://schemas.openxmlformats.org/officeDocument/2006/relationships/slide" Target="/ppt/slides/slide3.xml" Id="R53ffb4f191c241b5" /><Relationship Type="http://schemas.openxmlformats.org/officeDocument/2006/relationships/slide" Target="/ppt/slides/slide4.xml" Id="Rd1e03d7c407543cf" /><Relationship Type="http://schemas.openxmlformats.org/officeDocument/2006/relationships/slide" Target="/ppt/slides/slide5.xml" Id="R34092400f18e4759" /><Relationship Type="http://schemas.openxmlformats.org/officeDocument/2006/relationships/slide" Target="/ppt/slides/slide6.xml" Id="R59954c844b734423" /><Relationship Type="http://schemas.openxmlformats.org/officeDocument/2006/relationships/slide" Target="/ppt/slides/slide7.xml" Id="Rb8d8fab23cad4a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b7d50fa6ae41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5d631a1e945ad" /><Relationship Type="http://schemas.openxmlformats.org/officeDocument/2006/relationships/theme" Target="/ppt/slideMasters/theme/theme1.xml" Id="Rc439e3fdb72846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f5d631a1e945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6b2cb82b04e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06625c18b46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3373170f349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26ef7c7134d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5c798b0cb49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1cd4e4f5e46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469dc316945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MKH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MKH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959 663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1 572 979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1 703 304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HVIDE MARIELLE KYRKJEBØ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Sørbyhaugen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992 112 743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MKH INVEST AS</a:t>
            </a:r>
          </a:p>
        </p:txBody>
      </p:sp>
    </p:spTree>
  </p:cSld>
  <p:clrMapOvr>
    <a:masterClrMapping xmlns:a="http://schemas.openxmlformats.org/drawingml/2006/main"/>
  </p:clrMapOvr>
</p:sld>
</file>