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873676274b4a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d9e245810b4311"/>
  </p:sldMasterIdLst>
  <p:sldIdLst>
    <p:sldId xmlns:r="http://schemas.openxmlformats.org/officeDocument/2006/relationships" id="256" r:id="R9e534c7eb60d4927"/>
    <p:sldId xmlns:r="http://schemas.openxmlformats.org/officeDocument/2006/relationships" id="257" r:id="R60a6c17aa95e4577"/>
    <p:sldId xmlns:r="http://schemas.openxmlformats.org/officeDocument/2006/relationships" id="258" r:id="R45e89fd3fec947de"/>
    <p:sldId xmlns:r="http://schemas.openxmlformats.org/officeDocument/2006/relationships" id="259" r:id="R2deabc6f8605472e"/>
    <p:sldId xmlns:r="http://schemas.openxmlformats.org/officeDocument/2006/relationships" id="260" r:id="R0fd2a6649f4a43f8"/>
    <p:sldId xmlns:r="http://schemas.openxmlformats.org/officeDocument/2006/relationships" id="261" r:id="Rf9bd90dec58b4c8f"/>
    <p:sldId xmlns:r="http://schemas.openxmlformats.org/officeDocument/2006/relationships" id="262" r:id="Re41f968817c041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d9e245810b4311" /><Relationship Type="http://schemas.openxmlformats.org/officeDocument/2006/relationships/slide" Target="/ppt/slides/slide1.xml" Id="R9e534c7eb60d4927" /><Relationship Type="http://schemas.openxmlformats.org/officeDocument/2006/relationships/slide" Target="/ppt/slides/slide2.xml" Id="R60a6c17aa95e4577" /><Relationship Type="http://schemas.openxmlformats.org/officeDocument/2006/relationships/slide" Target="/ppt/slides/slide3.xml" Id="R45e89fd3fec947de" /><Relationship Type="http://schemas.openxmlformats.org/officeDocument/2006/relationships/slide" Target="/ppt/slides/slide4.xml" Id="R2deabc6f8605472e" /><Relationship Type="http://schemas.openxmlformats.org/officeDocument/2006/relationships/slide" Target="/ppt/slides/slide5.xml" Id="R0fd2a6649f4a43f8" /><Relationship Type="http://schemas.openxmlformats.org/officeDocument/2006/relationships/slide" Target="/ppt/slides/slide6.xml" Id="Rf9bd90dec58b4c8f" /><Relationship Type="http://schemas.openxmlformats.org/officeDocument/2006/relationships/slide" Target="/ppt/slides/slide7.xml" Id="Re41f968817c041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57900da54942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57801266524413" /><Relationship Type="http://schemas.openxmlformats.org/officeDocument/2006/relationships/theme" Target="/ppt/slideMasters/theme/theme1.xml" Id="Rc34d972f67a041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578012665244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a257e1e7a247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12143dbc1248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48094f6fc646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ab44096aae42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2dc043438844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43be9d759241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f4b77d6b144c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EMKH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EMKH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EMKH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EMKH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EMKH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EMKH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911 936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2 589 605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2 589 605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EMKH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HVIDE ELEN MARIE KYRKJEBØ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EMKH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Sørbyhaugen 20B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992 112 735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EMKH AS</a:t>
            </a:r>
          </a:p>
        </p:txBody>
      </p:sp>
    </p:spTree>
  </p:cSld>
  <p:clrMapOvr>
    <a:masterClrMapping xmlns:a="http://schemas.openxmlformats.org/drawingml/2006/main"/>
  </p:clrMapOvr>
</p:sld>
</file>