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dcc5d49e1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3ee84dfa34cf3"/>
  </p:sldMasterIdLst>
  <p:sldIdLst>
    <p:sldId xmlns:r="http://schemas.openxmlformats.org/officeDocument/2006/relationships" id="256" r:id="R60a0987f62ac4fd3"/>
    <p:sldId xmlns:r="http://schemas.openxmlformats.org/officeDocument/2006/relationships" id="257" r:id="R6001fa67164f43ca"/>
    <p:sldId xmlns:r="http://schemas.openxmlformats.org/officeDocument/2006/relationships" id="258" r:id="R01ad3894df4c44ea"/>
    <p:sldId xmlns:r="http://schemas.openxmlformats.org/officeDocument/2006/relationships" id="259" r:id="R67e518d0ee034c1f"/>
    <p:sldId xmlns:r="http://schemas.openxmlformats.org/officeDocument/2006/relationships" id="260" r:id="Rcea35b2d24cb4c5b"/>
    <p:sldId xmlns:r="http://schemas.openxmlformats.org/officeDocument/2006/relationships" id="261" r:id="R5419282c51e347a5"/>
    <p:sldId xmlns:r="http://schemas.openxmlformats.org/officeDocument/2006/relationships" id="262" r:id="R5249f2f3b884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3ee84dfa34cf3" /><Relationship Type="http://schemas.openxmlformats.org/officeDocument/2006/relationships/slide" Target="/ppt/slides/slide1.xml" Id="R60a0987f62ac4fd3" /><Relationship Type="http://schemas.openxmlformats.org/officeDocument/2006/relationships/slide" Target="/ppt/slides/slide2.xml" Id="R6001fa67164f43ca" /><Relationship Type="http://schemas.openxmlformats.org/officeDocument/2006/relationships/slide" Target="/ppt/slides/slide3.xml" Id="R01ad3894df4c44ea" /><Relationship Type="http://schemas.openxmlformats.org/officeDocument/2006/relationships/slide" Target="/ppt/slides/slide4.xml" Id="R67e518d0ee034c1f" /><Relationship Type="http://schemas.openxmlformats.org/officeDocument/2006/relationships/slide" Target="/ppt/slides/slide5.xml" Id="Rcea35b2d24cb4c5b" /><Relationship Type="http://schemas.openxmlformats.org/officeDocument/2006/relationships/slide" Target="/ppt/slides/slide6.xml" Id="R5419282c51e347a5" /><Relationship Type="http://schemas.openxmlformats.org/officeDocument/2006/relationships/slide" Target="/ppt/slides/slide7.xml" Id="R5249f2f3b884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82fa98bfb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31761eb694488" /><Relationship Type="http://schemas.openxmlformats.org/officeDocument/2006/relationships/theme" Target="/ppt/slideMasters/theme/theme1.xml" Id="R18b586bba581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31761eb69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9a2bd8224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6603488d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cadf6c2ec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8b94309c6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66075590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dbeb81199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5b1bf1e4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