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f31c318f5249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bd2a4272314629"/>
  </p:sldMasterIdLst>
  <p:sldIdLst>
    <p:sldId xmlns:r="http://schemas.openxmlformats.org/officeDocument/2006/relationships" id="256" r:id="R27e4818299e54687"/>
    <p:sldId xmlns:r="http://schemas.openxmlformats.org/officeDocument/2006/relationships" id="257" r:id="Rac13054bdd904cef"/>
    <p:sldId xmlns:r="http://schemas.openxmlformats.org/officeDocument/2006/relationships" id="258" r:id="R3e57a97f31024bed"/>
    <p:sldId xmlns:r="http://schemas.openxmlformats.org/officeDocument/2006/relationships" id="259" r:id="R5c4f2e39230040c9"/>
    <p:sldId xmlns:r="http://schemas.openxmlformats.org/officeDocument/2006/relationships" id="260" r:id="Rfc0c85f887784e67"/>
    <p:sldId xmlns:r="http://schemas.openxmlformats.org/officeDocument/2006/relationships" id="261" r:id="Rb472e89d663646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bd2a4272314629" /><Relationship Type="http://schemas.openxmlformats.org/officeDocument/2006/relationships/slide" Target="/ppt/slides/slide1.xml" Id="R27e4818299e54687" /><Relationship Type="http://schemas.openxmlformats.org/officeDocument/2006/relationships/slide" Target="/ppt/slides/slide2.xml" Id="Rac13054bdd904cef" /><Relationship Type="http://schemas.openxmlformats.org/officeDocument/2006/relationships/slide" Target="/ppt/slides/slide3.xml" Id="R3e57a97f31024bed" /><Relationship Type="http://schemas.openxmlformats.org/officeDocument/2006/relationships/slide" Target="/ppt/slides/slide4.xml" Id="R5c4f2e39230040c9" /><Relationship Type="http://schemas.openxmlformats.org/officeDocument/2006/relationships/slide" Target="/ppt/slides/slide5.xml" Id="Rfc0c85f887784e67" /><Relationship Type="http://schemas.openxmlformats.org/officeDocument/2006/relationships/slide" Target="/ppt/slides/slide6.xml" Id="Rb472e89d663646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bd6ee97fa448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c4f7446704d94" /><Relationship Type="http://schemas.openxmlformats.org/officeDocument/2006/relationships/theme" Target="/ppt/slideMasters/theme/theme1.xml" Id="Rc3229826e9214d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6c4f7446704d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2964af47a4c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eb00b998448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71c0a1dd840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89687088649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d57fde5394a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e4787995b42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