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eae7cffd7e40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2d4b0623854380"/>
  </p:sldMasterIdLst>
  <p:sldIdLst>
    <p:sldId xmlns:r="http://schemas.openxmlformats.org/officeDocument/2006/relationships" id="256" r:id="R621827d8cd884216"/>
    <p:sldId xmlns:r="http://schemas.openxmlformats.org/officeDocument/2006/relationships" id="257" r:id="R2244680a883342ff"/>
    <p:sldId xmlns:r="http://schemas.openxmlformats.org/officeDocument/2006/relationships" id="258" r:id="Rbf6c5d92ef814dea"/>
    <p:sldId xmlns:r="http://schemas.openxmlformats.org/officeDocument/2006/relationships" id="259" r:id="R7e5b1a877c5f4b7a"/>
    <p:sldId xmlns:r="http://schemas.openxmlformats.org/officeDocument/2006/relationships" id="260" r:id="Rb91ae2c579014f19"/>
    <p:sldId xmlns:r="http://schemas.openxmlformats.org/officeDocument/2006/relationships" id="261" r:id="Re105a127114c4070"/>
    <p:sldId xmlns:r="http://schemas.openxmlformats.org/officeDocument/2006/relationships" id="262" r:id="R8786f6c1cd064b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2d4b0623854380" /><Relationship Type="http://schemas.openxmlformats.org/officeDocument/2006/relationships/slide" Target="/ppt/slides/slide1.xml" Id="R621827d8cd884216" /><Relationship Type="http://schemas.openxmlformats.org/officeDocument/2006/relationships/slide" Target="/ppt/slides/slide2.xml" Id="R2244680a883342ff" /><Relationship Type="http://schemas.openxmlformats.org/officeDocument/2006/relationships/slide" Target="/ppt/slides/slide3.xml" Id="Rbf6c5d92ef814dea" /><Relationship Type="http://schemas.openxmlformats.org/officeDocument/2006/relationships/slide" Target="/ppt/slides/slide4.xml" Id="R7e5b1a877c5f4b7a" /><Relationship Type="http://schemas.openxmlformats.org/officeDocument/2006/relationships/slide" Target="/ppt/slides/slide5.xml" Id="Rb91ae2c579014f19" /><Relationship Type="http://schemas.openxmlformats.org/officeDocument/2006/relationships/slide" Target="/ppt/slides/slide6.xml" Id="Re105a127114c4070" /><Relationship Type="http://schemas.openxmlformats.org/officeDocument/2006/relationships/slide" Target="/ppt/slides/slide7.xml" Id="R8786f6c1cd064b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6245d558194d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c27fad19542e6" /><Relationship Type="http://schemas.openxmlformats.org/officeDocument/2006/relationships/theme" Target="/ppt/slideMasters/theme/theme1.xml" Id="R7be2dc2e554549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dc27fad19542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957f167d946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217707d1044d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026fc58b7b48c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7e3c6c34945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4b7b2eff845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ad4e90f4da4f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81eaf8c63d4c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ble etablert [år] og holder til i Nedre Vats.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23 921 639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427 018 623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427 350 950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HATTELAND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Stokkastrandvegen 85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5578 Nedre Vats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992 108 703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ROHATT AS</a:t>
            </a:r>
          </a:p>
        </p:txBody>
      </p:sp>
    </p:spTree>
  </p:cSld>
  <p:clrMapOvr>
    <a:masterClrMapping xmlns:a="http://schemas.openxmlformats.org/drawingml/2006/main"/>
  </p:clrMapOvr>
</p:sld>
</file>