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5a9f88d0f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0c5a1dae842b8"/>
  </p:sldMasterIdLst>
  <p:sldIdLst>
    <p:sldId xmlns:r="http://schemas.openxmlformats.org/officeDocument/2006/relationships" id="256" r:id="R9933598ecbdc4e23"/>
    <p:sldId xmlns:r="http://schemas.openxmlformats.org/officeDocument/2006/relationships" id="257" r:id="Reebb50f0cc2f4384"/>
    <p:sldId xmlns:r="http://schemas.openxmlformats.org/officeDocument/2006/relationships" id="258" r:id="Rb969dea866054e5b"/>
    <p:sldId xmlns:r="http://schemas.openxmlformats.org/officeDocument/2006/relationships" id="259" r:id="R1959a8ee88f94ac5"/>
    <p:sldId xmlns:r="http://schemas.openxmlformats.org/officeDocument/2006/relationships" id="260" r:id="R1c164c3d17714004"/>
    <p:sldId xmlns:r="http://schemas.openxmlformats.org/officeDocument/2006/relationships" id="261" r:id="R809ceeb5280942ab"/>
    <p:sldId xmlns:r="http://schemas.openxmlformats.org/officeDocument/2006/relationships" id="262" r:id="Rb3ba8b4bf7c1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0c5a1dae842b8" /><Relationship Type="http://schemas.openxmlformats.org/officeDocument/2006/relationships/slide" Target="/ppt/slides/slide1.xml" Id="R9933598ecbdc4e23" /><Relationship Type="http://schemas.openxmlformats.org/officeDocument/2006/relationships/slide" Target="/ppt/slides/slide2.xml" Id="Reebb50f0cc2f4384" /><Relationship Type="http://schemas.openxmlformats.org/officeDocument/2006/relationships/slide" Target="/ppt/slides/slide3.xml" Id="Rb969dea866054e5b" /><Relationship Type="http://schemas.openxmlformats.org/officeDocument/2006/relationships/slide" Target="/ppt/slides/slide4.xml" Id="R1959a8ee88f94ac5" /><Relationship Type="http://schemas.openxmlformats.org/officeDocument/2006/relationships/slide" Target="/ppt/slides/slide5.xml" Id="R1c164c3d17714004" /><Relationship Type="http://schemas.openxmlformats.org/officeDocument/2006/relationships/slide" Target="/ppt/slides/slide6.xml" Id="R809ceeb5280942ab" /><Relationship Type="http://schemas.openxmlformats.org/officeDocument/2006/relationships/slide" Target="/ppt/slides/slide7.xml" Id="Rb3ba8b4bf7c1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d5e679350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02129075b4a31" /><Relationship Type="http://schemas.openxmlformats.org/officeDocument/2006/relationships/theme" Target="/ppt/slideMasters/theme/theme1.xml" Id="R237446b2b5d4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02129075b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28d2c012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7332dad1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d54c8555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f464f78d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27790c94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75088633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a728df69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