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e75f04c2774e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fa2b24408547b6"/>
  </p:sldMasterIdLst>
  <p:sldIdLst>
    <p:sldId xmlns:r="http://schemas.openxmlformats.org/officeDocument/2006/relationships" id="256" r:id="R870e615274d048d7"/>
    <p:sldId xmlns:r="http://schemas.openxmlformats.org/officeDocument/2006/relationships" id="257" r:id="R992598188e034a74"/>
    <p:sldId xmlns:r="http://schemas.openxmlformats.org/officeDocument/2006/relationships" id="258" r:id="R408c369e55804c57"/>
    <p:sldId xmlns:r="http://schemas.openxmlformats.org/officeDocument/2006/relationships" id="259" r:id="R8cf1985e6bf24a43"/>
    <p:sldId xmlns:r="http://schemas.openxmlformats.org/officeDocument/2006/relationships" id="260" r:id="Ra1816cd6bf6d4087"/>
    <p:sldId xmlns:r="http://schemas.openxmlformats.org/officeDocument/2006/relationships" id="261" r:id="Ra622371411d441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a2b24408547b6" /><Relationship Type="http://schemas.openxmlformats.org/officeDocument/2006/relationships/slide" Target="/ppt/slides/slide1.xml" Id="R870e615274d048d7" /><Relationship Type="http://schemas.openxmlformats.org/officeDocument/2006/relationships/slide" Target="/ppt/slides/slide2.xml" Id="R992598188e034a74" /><Relationship Type="http://schemas.openxmlformats.org/officeDocument/2006/relationships/slide" Target="/ppt/slides/slide3.xml" Id="R408c369e55804c57" /><Relationship Type="http://schemas.openxmlformats.org/officeDocument/2006/relationships/slide" Target="/ppt/slides/slide4.xml" Id="R8cf1985e6bf24a43" /><Relationship Type="http://schemas.openxmlformats.org/officeDocument/2006/relationships/slide" Target="/ppt/slides/slide5.xml" Id="Ra1816cd6bf6d4087" /><Relationship Type="http://schemas.openxmlformats.org/officeDocument/2006/relationships/slide" Target="/ppt/slides/slide6.xml" Id="Ra622371411d441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2b10bdef2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052fb55544881" /><Relationship Type="http://schemas.openxmlformats.org/officeDocument/2006/relationships/theme" Target="/ppt/slideMasters/theme/theme1.xml" Id="Rd15a3d16cb0e45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7052fb555448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74d4d35674a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8cebef48e43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4aeedff414d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262c17a3041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26a817ed549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44b1415c84d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2009 Nordby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