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ac5cad115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c51b062724fa8"/>
  </p:sldMasterIdLst>
  <p:sldIdLst>
    <p:sldId xmlns:r="http://schemas.openxmlformats.org/officeDocument/2006/relationships" id="256" r:id="Rc21f48c51535446f"/>
    <p:sldId xmlns:r="http://schemas.openxmlformats.org/officeDocument/2006/relationships" id="257" r:id="R46795d0ad76f48c6"/>
    <p:sldId xmlns:r="http://schemas.openxmlformats.org/officeDocument/2006/relationships" id="258" r:id="R677973967e454798"/>
    <p:sldId xmlns:r="http://schemas.openxmlformats.org/officeDocument/2006/relationships" id="259" r:id="R11e132e651314891"/>
    <p:sldId xmlns:r="http://schemas.openxmlformats.org/officeDocument/2006/relationships" id="260" r:id="R58a1ab85115a4c39"/>
    <p:sldId xmlns:r="http://schemas.openxmlformats.org/officeDocument/2006/relationships" id="261" r:id="Rf4cd851d6901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c51b062724fa8" /><Relationship Type="http://schemas.openxmlformats.org/officeDocument/2006/relationships/slide" Target="/ppt/slides/slide1.xml" Id="Rc21f48c51535446f" /><Relationship Type="http://schemas.openxmlformats.org/officeDocument/2006/relationships/slide" Target="/ppt/slides/slide2.xml" Id="R46795d0ad76f48c6" /><Relationship Type="http://schemas.openxmlformats.org/officeDocument/2006/relationships/slide" Target="/ppt/slides/slide3.xml" Id="R677973967e454798" /><Relationship Type="http://schemas.openxmlformats.org/officeDocument/2006/relationships/slide" Target="/ppt/slides/slide4.xml" Id="R11e132e651314891" /><Relationship Type="http://schemas.openxmlformats.org/officeDocument/2006/relationships/slide" Target="/ppt/slides/slide5.xml" Id="R58a1ab85115a4c39" /><Relationship Type="http://schemas.openxmlformats.org/officeDocument/2006/relationships/slide" Target="/ppt/slides/slide6.xml" Id="Rf4cd851d6901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97be6c94d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302d5a14c4686" /><Relationship Type="http://schemas.openxmlformats.org/officeDocument/2006/relationships/theme" Target="/ppt/slideMasters/theme/theme1.xml" Id="Rb5d1d6b76b97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302d5a14c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d6324ef5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3d53c06de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d2de5077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acbc090a9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ff1ae543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2e3d4cfd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BIEN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287 134 000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BIEN</a:t>
            </a:r>
          </a:p>
        </p:txBody>
      </p:sp>
    </p:spTree>
  </p:cSld>
  <p:clrMapOvr>
    <a:masterClrMapping xmlns:a="http://schemas.openxmlformats.org/drawingml/2006/main"/>
  </p:clrMapOvr>
</p:sld>
</file>