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ae691217c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3f16aa5afc4706"/>
  </p:sldMasterIdLst>
  <p:sldIdLst>
    <p:sldId xmlns:r="http://schemas.openxmlformats.org/officeDocument/2006/relationships" id="256" r:id="R0c1e228b0b294aed"/>
    <p:sldId xmlns:r="http://schemas.openxmlformats.org/officeDocument/2006/relationships" id="257" r:id="R8435046cbb1c46ed"/>
    <p:sldId xmlns:r="http://schemas.openxmlformats.org/officeDocument/2006/relationships" id="258" r:id="R61587deb83b04633"/>
    <p:sldId xmlns:r="http://schemas.openxmlformats.org/officeDocument/2006/relationships" id="259" r:id="R65605333646a42d5"/>
    <p:sldId xmlns:r="http://schemas.openxmlformats.org/officeDocument/2006/relationships" id="260" r:id="R2cf523610d6d408b"/>
    <p:sldId xmlns:r="http://schemas.openxmlformats.org/officeDocument/2006/relationships" id="261" r:id="Ra781dfcb2da34e29"/>
    <p:sldId xmlns:r="http://schemas.openxmlformats.org/officeDocument/2006/relationships" id="262" r:id="R4c7cb9bd5c7a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3f16aa5afc4706" /><Relationship Type="http://schemas.openxmlformats.org/officeDocument/2006/relationships/slide" Target="/ppt/slides/slide1.xml" Id="R0c1e228b0b294aed" /><Relationship Type="http://schemas.openxmlformats.org/officeDocument/2006/relationships/slide" Target="/ppt/slides/slide2.xml" Id="R8435046cbb1c46ed" /><Relationship Type="http://schemas.openxmlformats.org/officeDocument/2006/relationships/slide" Target="/ppt/slides/slide3.xml" Id="R61587deb83b04633" /><Relationship Type="http://schemas.openxmlformats.org/officeDocument/2006/relationships/slide" Target="/ppt/slides/slide4.xml" Id="R65605333646a42d5" /><Relationship Type="http://schemas.openxmlformats.org/officeDocument/2006/relationships/slide" Target="/ppt/slides/slide5.xml" Id="R2cf523610d6d408b" /><Relationship Type="http://schemas.openxmlformats.org/officeDocument/2006/relationships/slide" Target="/ppt/slides/slide6.xml" Id="Ra781dfcb2da34e29" /><Relationship Type="http://schemas.openxmlformats.org/officeDocument/2006/relationships/slide" Target="/ppt/slides/slide7.xml" Id="R4c7cb9bd5c7a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70b06fbf5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f9bd11fd4104" /><Relationship Type="http://schemas.openxmlformats.org/officeDocument/2006/relationships/theme" Target="/ppt/slideMasters/theme/theme1.xml" Id="R9966f08d6680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7f9bd11fd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568e438a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88196a365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a494f084a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f89ecd5c4e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7176caf654b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45f8339f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ed91de88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TRUNKFISH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30 970 652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30 920 833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TRUNKFISH CAPITAL AS</a:t>
            </a:r>
          </a:p>
        </p:txBody>
      </p:sp>
    </p:spTree>
  </p:cSld>
  <p:clrMapOvr>
    <a:masterClrMapping xmlns:a="http://schemas.openxmlformats.org/drawingml/2006/main"/>
  </p:clrMapOvr>
</p:sld>
</file>