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043cdd185b4c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7042d1ecf24f37"/>
  </p:sldMasterIdLst>
  <p:sldIdLst>
    <p:sldId xmlns:r="http://schemas.openxmlformats.org/officeDocument/2006/relationships" id="256" r:id="R1b36c69354e34013"/>
    <p:sldId xmlns:r="http://schemas.openxmlformats.org/officeDocument/2006/relationships" id="257" r:id="R674448cd2892471e"/>
    <p:sldId xmlns:r="http://schemas.openxmlformats.org/officeDocument/2006/relationships" id="258" r:id="R3c3bb269bf084622"/>
    <p:sldId xmlns:r="http://schemas.openxmlformats.org/officeDocument/2006/relationships" id="259" r:id="Rcdf94f77fca544ae"/>
    <p:sldId xmlns:r="http://schemas.openxmlformats.org/officeDocument/2006/relationships" id="260" r:id="R036c3c35ffee4666"/>
    <p:sldId xmlns:r="http://schemas.openxmlformats.org/officeDocument/2006/relationships" id="261" r:id="R784e98d0728842b2"/>
    <p:sldId xmlns:r="http://schemas.openxmlformats.org/officeDocument/2006/relationships" id="262" r:id="Rb144049718ef4f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7042d1ecf24f37" /><Relationship Type="http://schemas.openxmlformats.org/officeDocument/2006/relationships/slide" Target="/ppt/slides/slide1.xml" Id="R1b36c69354e34013" /><Relationship Type="http://schemas.openxmlformats.org/officeDocument/2006/relationships/slide" Target="/ppt/slides/slide2.xml" Id="R674448cd2892471e" /><Relationship Type="http://schemas.openxmlformats.org/officeDocument/2006/relationships/slide" Target="/ppt/slides/slide3.xml" Id="R3c3bb269bf084622" /><Relationship Type="http://schemas.openxmlformats.org/officeDocument/2006/relationships/slide" Target="/ppt/slides/slide4.xml" Id="Rcdf94f77fca544ae" /><Relationship Type="http://schemas.openxmlformats.org/officeDocument/2006/relationships/slide" Target="/ppt/slides/slide5.xml" Id="R036c3c35ffee4666" /><Relationship Type="http://schemas.openxmlformats.org/officeDocument/2006/relationships/slide" Target="/ppt/slides/slide6.xml" Id="R784e98d0728842b2" /><Relationship Type="http://schemas.openxmlformats.org/officeDocument/2006/relationships/slide" Target="/ppt/slides/slide7.xml" Id="Rb144049718ef4f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c20241c46845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22b1d609647f1" /><Relationship Type="http://schemas.openxmlformats.org/officeDocument/2006/relationships/theme" Target="/ppt/slideMasters/theme/theme1.xml" Id="R782684f8238846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122b1d609647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7da9ad50f46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0d2bbe25d46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5ede17db145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932ed22fd49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0d0543ba742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c25d5d67943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b8c33c4134c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 AS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−326 304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8 223 883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SYLTE-ROWAN PER ELLING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