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b45dc8849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8ee96af754ae4"/>
  </p:sldMasterIdLst>
  <p:sldIdLst>
    <p:sldId xmlns:r="http://schemas.openxmlformats.org/officeDocument/2006/relationships" id="256" r:id="R4545cfd7a40044b3"/>
    <p:sldId xmlns:r="http://schemas.openxmlformats.org/officeDocument/2006/relationships" id="257" r:id="R69aecaf3a84b4aeb"/>
    <p:sldId xmlns:r="http://schemas.openxmlformats.org/officeDocument/2006/relationships" id="258" r:id="R4436ac06c2ff43bd"/>
    <p:sldId xmlns:r="http://schemas.openxmlformats.org/officeDocument/2006/relationships" id="259" r:id="Re048a60f8bc24aa2"/>
    <p:sldId xmlns:r="http://schemas.openxmlformats.org/officeDocument/2006/relationships" id="260" r:id="Rc2b9b02a3fc5463d"/>
    <p:sldId xmlns:r="http://schemas.openxmlformats.org/officeDocument/2006/relationships" id="261" r:id="Rb0caf5b1e82b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8ee96af754ae4" /><Relationship Type="http://schemas.openxmlformats.org/officeDocument/2006/relationships/slide" Target="/ppt/slides/slide1.xml" Id="R4545cfd7a40044b3" /><Relationship Type="http://schemas.openxmlformats.org/officeDocument/2006/relationships/slide" Target="/ppt/slides/slide2.xml" Id="R69aecaf3a84b4aeb" /><Relationship Type="http://schemas.openxmlformats.org/officeDocument/2006/relationships/slide" Target="/ppt/slides/slide3.xml" Id="R4436ac06c2ff43bd" /><Relationship Type="http://schemas.openxmlformats.org/officeDocument/2006/relationships/slide" Target="/ppt/slides/slide4.xml" Id="Re048a60f8bc24aa2" /><Relationship Type="http://schemas.openxmlformats.org/officeDocument/2006/relationships/slide" Target="/ppt/slides/slide5.xml" Id="Rc2b9b02a3fc5463d" /><Relationship Type="http://schemas.openxmlformats.org/officeDocument/2006/relationships/slide" Target="/ppt/slides/slide6.xml" Id="Rb0caf5b1e82b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6b702ee82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904e34de54823" /><Relationship Type="http://schemas.openxmlformats.org/officeDocument/2006/relationships/theme" Target="/ppt/slideMasters/theme/theme1.xml" Id="R4c4cf26a97b8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904e34de5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28436e1f9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e987b814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8a875375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59a8b0b53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92041a618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43c3e366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