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ba0fb2280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ec2df435ab4aa5"/>
  </p:sldMasterIdLst>
  <p:sldIdLst>
    <p:sldId xmlns:r="http://schemas.openxmlformats.org/officeDocument/2006/relationships" id="256" r:id="Rd6db48e9cf9c4ab2"/>
    <p:sldId xmlns:r="http://schemas.openxmlformats.org/officeDocument/2006/relationships" id="257" r:id="Rf2d429961b994976"/>
    <p:sldId xmlns:r="http://schemas.openxmlformats.org/officeDocument/2006/relationships" id="258" r:id="R6c9514831e544c78"/>
    <p:sldId xmlns:r="http://schemas.openxmlformats.org/officeDocument/2006/relationships" id="259" r:id="Rcc6b14ef275849ec"/>
    <p:sldId xmlns:r="http://schemas.openxmlformats.org/officeDocument/2006/relationships" id="260" r:id="Rf0b450ec2a89408e"/>
    <p:sldId xmlns:r="http://schemas.openxmlformats.org/officeDocument/2006/relationships" id="261" r:id="Rda4c9b2492a6482c"/>
    <p:sldId xmlns:r="http://schemas.openxmlformats.org/officeDocument/2006/relationships" id="262" r:id="R570cf0fe8b914f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c2df435ab4aa5" /><Relationship Type="http://schemas.openxmlformats.org/officeDocument/2006/relationships/slide" Target="/ppt/slides/slide1.xml" Id="Rd6db48e9cf9c4ab2" /><Relationship Type="http://schemas.openxmlformats.org/officeDocument/2006/relationships/slide" Target="/ppt/slides/slide2.xml" Id="Rf2d429961b994976" /><Relationship Type="http://schemas.openxmlformats.org/officeDocument/2006/relationships/slide" Target="/ppt/slides/slide3.xml" Id="R6c9514831e544c78" /><Relationship Type="http://schemas.openxmlformats.org/officeDocument/2006/relationships/slide" Target="/ppt/slides/slide4.xml" Id="Rcc6b14ef275849ec" /><Relationship Type="http://schemas.openxmlformats.org/officeDocument/2006/relationships/slide" Target="/ppt/slides/slide5.xml" Id="Rf0b450ec2a89408e" /><Relationship Type="http://schemas.openxmlformats.org/officeDocument/2006/relationships/slide" Target="/ppt/slides/slide6.xml" Id="Rda4c9b2492a6482c" /><Relationship Type="http://schemas.openxmlformats.org/officeDocument/2006/relationships/slide" Target="/ppt/slides/slide7.xml" Id="R570cf0fe8b914f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5442c241a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1382e4ae14660" /><Relationship Type="http://schemas.openxmlformats.org/officeDocument/2006/relationships/theme" Target="/ppt/slideMasters/theme/theme1.xml" Id="R62973b42ae7b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e1382e4ae146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aa6483c15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dcfc6f813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fcf1b65e04a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230ff6d00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799f40f5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5eb651984d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58402f3c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SISI TWINS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SISI TWINS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7 049 235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SILJE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SIREN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ØIEN STEN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Prærievegen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SISI TWINS AS</a:t>
            </a:r>
          </a:p>
        </p:txBody>
      </p:sp>
    </p:spTree>
  </p:cSld>
  <p:clrMapOvr>
    <a:masterClrMapping xmlns:a="http://schemas.openxmlformats.org/drawingml/2006/main"/>
  </p:clrMapOvr>
</p:sld>
</file>