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1dd099483245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5e282bf6fe4f84"/>
  </p:sldMasterIdLst>
  <p:sldIdLst>
    <p:sldId xmlns:r="http://schemas.openxmlformats.org/officeDocument/2006/relationships" id="256" r:id="R1079368932394540"/>
    <p:sldId xmlns:r="http://schemas.openxmlformats.org/officeDocument/2006/relationships" id="257" r:id="R3a19dd8543ec405d"/>
    <p:sldId xmlns:r="http://schemas.openxmlformats.org/officeDocument/2006/relationships" id="258" r:id="R98731f0cd00b4ba2"/>
    <p:sldId xmlns:r="http://schemas.openxmlformats.org/officeDocument/2006/relationships" id="259" r:id="R3659ff160384465e"/>
    <p:sldId xmlns:r="http://schemas.openxmlformats.org/officeDocument/2006/relationships" id="260" r:id="R40aeea5537764141"/>
    <p:sldId xmlns:r="http://schemas.openxmlformats.org/officeDocument/2006/relationships" id="261" r:id="Rd6c76ef3fe6f490f"/>
    <p:sldId xmlns:r="http://schemas.openxmlformats.org/officeDocument/2006/relationships" id="262" r:id="R3508f6365c0d4c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5e282bf6fe4f84" /><Relationship Type="http://schemas.openxmlformats.org/officeDocument/2006/relationships/slide" Target="/ppt/slides/slide1.xml" Id="R1079368932394540" /><Relationship Type="http://schemas.openxmlformats.org/officeDocument/2006/relationships/slide" Target="/ppt/slides/slide2.xml" Id="R3a19dd8543ec405d" /><Relationship Type="http://schemas.openxmlformats.org/officeDocument/2006/relationships/slide" Target="/ppt/slides/slide3.xml" Id="R98731f0cd00b4ba2" /><Relationship Type="http://schemas.openxmlformats.org/officeDocument/2006/relationships/slide" Target="/ppt/slides/slide4.xml" Id="R3659ff160384465e" /><Relationship Type="http://schemas.openxmlformats.org/officeDocument/2006/relationships/slide" Target="/ppt/slides/slide5.xml" Id="R40aeea5537764141" /><Relationship Type="http://schemas.openxmlformats.org/officeDocument/2006/relationships/slide" Target="/ppt/slides/slide6.xml" Id="Rd6c76ef3fe6f490f" /><Relationship Type="http://schemas.openxmlformats.org/officeDocument/2006/relationships/slide" Target="/ppt/slides/slide7.xml" Id="R3508f6365c0d4c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d0869b10f243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accbabcd74f01" /><Relationship Type="http://schemas.openxmlformats.org/officeDocument/2006/relationships/theme" Target="/ppt/slideMasters/theme/theme1.xml" Id="Rc18e2461c3a544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3accbabcd74f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f4dd269ca42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a9448073346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0f04332e840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d616892eb4a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c3dce00f044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9d965730841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b0286e0b146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HAFJELL FRITID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HAFJELL FRITID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HAFJELL FRITID AS ble etablert [år] og holder til i Sjusjøen.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HAFJELL FRITID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HAFJELL FRITID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HAFJELL FRITID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−1 032 781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−1 954 752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22 897 424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HAFJELL FRITID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WEDVIK GUNNAR AUGUST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WEDVIK ESKILD LILAND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WEDVIK LINE ELISE LILAND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HAFJELL FRITID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Heggberglia 227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2612 Sjusjøen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992 017 678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HAFJELL FRITID AS</a:t>
            </a:r>
          </a:p>
        </p:txBody>
      </p:sp>
    </p:spTree>
  </p:cSld>
  <p:clrMapOvr>
    <a:masterClrMapping xmlns:a="http://schemas.openxmlformats.org/drawingml/2006/main"/>
  </p:clrMapOvr>
</p:sld>
</file>