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4592070d824a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e5fce44f124817"/>
  </p:sldMasterIdLst>
  <p:sldIdLst>
    <p:sldId xmlns:r="http://schemas.openxmlformats.org/officeDocument/2006/relationships" id="256" r:id="R3235b9a688e947bb"/>
    <p:sldId xmlns:r="http://schemas.openxmlformats.org/officeDocument/2006/relationships" id="257" r:id="R30db5739c853444f"/>
    <p:sldId xmlns:r="http://schemas.openxmlformats.org/officeDocument/2006/relationships" id="258" r:id="Racbafd50fa8d4290"/>
    <p:sldId xmlns:r="http://schemas.openxmlformats.org/officeDocument/2006/relationships" id="259" r:id="Ra47a81b6963043a3"/>
    <p:sldId xmlns:r="http://schemas.openxmlformats.org/officeDocument/2006/relationships" id="260" r:id="Ra72e9bdad7974986"/>
    <p:sldId xmlns:r="http://schemas.openxmlformats.org/officeDocument/2006/relationships" id="261" r:id="Re7e93fc235044b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e5fce44f124817" /><Relationship Type="http://schemas.openxmlformats.org/officeDocument/2006/relationships/slide" Target="/ppt/slides/slide1.xml" Id="R3235b9a688e947bb" /><Relationship Type="http://schemas.openxmlformats.org/officeDocument/2006/relationships/slide" Target="/ppt/slides/slide2.xml" Id="R30db5739c853444f" /><Relationship Type="http://schemas.openxmlformats.org/officeDocument/2006/relationships/slide" Target="/ppt/slides/slide3.xml" Id="Racbafd50fa8d4290" /><Relationship Type="http://schemas.openxmlformats.org/officeDocument/2006/relationships/slide" Target="/ppt/slides/slide4.xml" Id="Ra47a81b6963043a3" /><Relationship Type="http://schemas.openxmlformats.org/officeDocument/2006/relationships/slide" Target="/ppt/slides/slide5.xml" Id="Ra72e9bdad7974986" /><Relationship Type="http://schemas.openxmlformats.org/officeDocument/2006/relationships/slide" Target="/ppt/slides/slide6.xml" Id="Re7e93fc235044b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3c8c40a98349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374247d324969" /><Relationship Type="http://schemas.openxmlformats.org/officeDocument/2006/relationships/theme" Target="/ppt/slideMasters/theme/theme1.xml" Id="R48e64f90d6d64f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e374247d3249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eec1a55624a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e385890c94d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813b5d2ce49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509326c254f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10bec053c45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cc01ecf0547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HAFJELL FRITID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Heggberglia 227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2612 Sjusjøen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992 017 678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FRITID AS</a:t>
            </a:r>
          </a:p>
        </p:txBody>
      </p:sp>
    </p:spTree>
  </p:cSld>
  <p:clrMapOvr>
    <a:masterClrMapping xmlns:a="http://schemas.openxmlformats.org/drawingml/2006/main"/>
  </p:clrMapOvr>
</p:sld>
</file>