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422c5c9e7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03ea6c5814a84"/>
  </p:sldMasterIdLst>
  <p:sldIdLst>
    <p:sldId xmlns:r="http://schemas.openxmlformats.org/officeDocument/2006/relationships" id="256" r:id="Rf1eed1b2422f4bc7"/>
    <p:sldId xmlns:r="http://schemas.openxmlformats.org/officeDocument/2006/relationships" id="257" r:id="Rd631f95cedb741bb"/>
    <p:sldId xmlns:r="http://schemas.openxmlformats.org/officeDocument/2006/relationships" id="258" r:id="Ra4c890c4ac344bde"/>
    <p:sldId xmlns:r="http://schemas.openxmlformats.org/officeDocument/2006/relationships" id="259" r:id="Rb89d57824fe24dad"/>
    <p:sldId xmlns:r="http://schemas.openxmlformats.org/officeDocument/2006/relationships" id="260" r:id="R101d8cdb37064619"/>
    <p:sldId xmlns:r="http://schemas.openxmlformats.org/officeDocument/2006/relationships" id="261" r:id="R821dc7103bbc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03ea6c5814a84" /><Relationship Type="http://schemas.openxmlformats.org/officeDocument/2006/relationships/slide" Target="/ppt/slides/slide1.xml" Id="Rf1eed1b2422f4bc7" /><Relationship Type="http://schemas.openxmlformats.org/officeDocument/2006/relationships/slide" Target="/ppt/slides/slide2.xml" Id="Rd631f95cedb741bb" /><Relationship Type="http://schemas.openxmlformats.org/officeDocument/2006/relationships/slide" Target="/ppt/slides/slide3.xml" Id="Ra4c890c4ac344bde" /><Relationship Type="http://schemas.openxmlformats.org/officeDocument/2006/relationships/slide" Target="/ppt/slides/slide4.xml" Id="Rb89d57824fe24dad" /><Relationship Type="http://schemas.openxmlformats.org/officeDocument/2006/relationships/slide" Target="/ppt/slides/slide5.xml" Id="R101d8cdb37064619" /><Relationship Type="http://schemas.openxmlformats.org/officeDocument/2006/relationships/slide" Target="/ppt/slides/slide6.xml" Id="R821dc7103bbc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cee31dc09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189095a14440" /><Relationship Type="http://schemas.openxmlformats.org/officeDocument/2006/relationships/theme" Target="/ppt/slideMasters/theme/theme1.xml" Id="Rc601f9104e67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9189095a1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b896f5ff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9a871b230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7f7c7c642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ea220177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2b0c984a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3ba3839f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