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12fb5b485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97539ee5b4312"/>
  </p:sldMasterIdLst>
  <p:sldIdLst>
    <p:sldId xmlns:r="http://schemas.openxmlformats.org/officeDocument/2006/relationships" id="256" r:id="Rcdf1881ca66f404b"/>
    <p:sldId xmlns:r="http://schemas.openxmlformats.org/officeDocument/2006/relationships" id="257" r:id="R2476c83a9f2c4171"/>
    <p:sldId xmlns:r="http://schemas.openxmlformats.org/officeDocument/2006/relationships" id="258" r:id="R6de7b4bc2c8c4064"/>
    <p:sldId xmlns:r="http://schemas.openxmlformats.org/officeDocument/2006/relationships" id="259" r:id="R7bb926c3b6534201"/>
    <p:sldId xmlns:r="http://schemas.openxmlformats.org/officeDocument/2006/relationships" id="260" r:id="R4bbf0906496c4924"/>
    <p:sldId xmlns:r="http://schemas.openxmlformats.org/officeDocument/2006/relationships" id="261" r:id="R884d4475301e4274"/>
    <p:sldId xmlns:r="http://schemas.openxmlformats.org/officeDocument/2006/relationships" id="262" r:id="Rc184a5e426ab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97539ee5b4312" /><Relationship Type="http://schemas.openxmlformats.org/officeDocument/2006/relationships/slide" Target="/ppt/slides/slide1.xml" Id="Rcdf1881ca66f404b" /><Relationship Type="http://schemas.openxmlformats.org/officeDocument/2006/relationships/slide" Target="/ppt/slides/slide2.xml" Id="R2476c83a9f2c4171" /><Relationship Type="http://schemas.openxmlformats.org/officeDocument/2006/relationships/slide" Target="/ppt/slides/slide3.xml" Id="R6de7b4bc2c8c4064" /><Relationship Type="http://schemas.openxmlformats.org/officeDocument/2006/relationships/slide" Target="/ppt/slides/slide4.xml" Id="R7bb926c3b6534201" /><Relationship Type="http://schemas.openxmlformats.org/officeDocument/2006/relationships/slide" Target="/ppt/slides/slide5.xml" Id="R4bbf0906496c4924" /><Relationship Type="http://schemas.openxmlformats.org/officeDocument/2006/relationships/slide" Target="/ppt/slides/slide6.xml" Id="R884d4475301e4274" /><Relationship Type="http://schemas.openxmlformats.org/officeDocument/2006/relationships/slide" Target="/ppt/slides/slide7.xml" Id="Rc184a5e426ab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21bac134446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0bc38551f4ef8" /><Relationship Type="http://schemas.openxmlformats.org/officeDocument/2006/relationships/theme" Target="/ppt/slideMasters/theme/theme1.xml" Id="R1c1fdb4a3999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0bc38551f4e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06c28b23045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84d525bf243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b7a2e39c143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624ab394d4e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49bbf70274e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39ac58fce44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1d0781340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CHRYSTIE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CHRYSTIE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−143 601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10 164 562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CHRYSTIE EVRIN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Rasmus C. Evrin, Nordseterveien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