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e2709ca4a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306f0d2ad45e5"/>
  </p:sldMasterIdLst>
  <p:sldIdLst>
    <p:sldId xmlns:r="http://schemas.openxmlformats.org/officeDocument/2006/relationships" id="256" r:id="R94e4b7bacd9845f4"/>
    <p:sldId xmlns:r="http://schemas.openxmlformats.org/officeDocument/2006/relationships" id="257" r:id="Re04b1f90a1da4ec5"/>
    <p:sldId xmlns:r="http://schemas.openxmlformats.org/officeDocument/2006/relationships" id="258" r:id="R92bfa75795a44046"/>
    <p:sldId xmlns:r="http://schemas.openxmlformats.org/officeDocument/2006/relationships" id="259" r:id="R9e6cc6763bed4b26"/>
    <p:sldId xmlns:r="http://schemas.openxmlformats.org/officeDocument/2006/relationships" id="260" r:id="R7706597abb434b70"/>
    <p:sldId xmlns:r="http://schemas.openxmlformats.org/officeDocument/2006/relationships" id="261" r:id="Rf7142dfc91bd47f4"/>
    <p:sldId xmlns:r="http://schemas.openxmlformats.org/officeDocument/2006/relationships" id="262" r:id="R6f476b2437e4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306f0d2ad45e5" /><Relationship Type="http://schemas.openxmlformats.org/officeDocument/2006/relationships/slide" Target="/ppt/slides/slide1.xml" Id="R94e4b7bacd9845f4" /><Relationship Type="http://schemas.openxmlformats.org/officeDocument/2006/relationships/slide" Target="/ppt/slides/slide2.xml" Id="Re04b1f90a1da4ec5" /><Relationship Type="http://schemas.openxmlformats.org/officeDocument/2006/relationships/slide" Target="/ppt/slides/slide3.xml" Id="R92bfa75795a44046" /><Relationship Type="http://schemas.openxmlformats.org/officeDocument/2006/relationships/slide" Target="/ppt/slides/slide4.xml" Id="R9e6cc6763bed4b26" /><Relationship Type="http://schemas.openxmlformats.org/officeDocument/2006/relationships/slide" Target="/ppt/slides/slide5.xml" Id="R7706597abb434b70" /><Relationship Type="http://schemas.openxmlformats.org/officeDocument/2006/relationships/slide" Target="/ppt/slides/slide6.xml" Id="Rf7142dfc91bd47f4" /><Relationship Type="http://schemas.openxmlformats.org/officeDocument/2006/relationships/slide" Target="/ppt/slides/slide7.xml" Id="R6f476b2437e4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81a38a21c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519e6f39486d" /><Relationship Type="http://schemas.openxmlformats.org/officeDocument/2006/relationships/theme" Target="/ppt/slideMasters/theme/theme1.xml" Id="Rf0a34b43979b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c519e6f39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60ccf7c6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25f2da50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a8f5cba6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8f14cf9b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48f23f77d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47a51bb04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6b25dc45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TAH-HOLDING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−3 511 388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5 859 104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26 254 789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ASBJØRN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992 009 624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